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28:37.4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13291 1509 0,'-7'0'15,"14"-10"1,-7 5 0,17 10-1,-25 37 1,-18 52-16,3 51 15,6 40 1,-8 30 0,9 17-1,-1 5 1,-16-9 0,-17-28-1,8-36 1,1-53-1,-17-55-15,-1-56 16,-6-41 0,-10-39-1,-8-36 1,17-24 0,25 9-1,41 44 1,49 40-1,26 38 1,-1 32-16,1 41 16,-1 43-1,9 29 1,34 14 0,-10-30-1,1-50 1,-17-46-1,-8-24 1,-9-20 0,1-21-1,-1-29-15,-8-37 16,0-29 0,-8-31-1,-25-29 1,-8-32-1,-17-4 1,-24-1 0,-9 33-1,-26 42-15,-14 42 16,-9 27 0,-25 33-1,-34 23 1,-24 37-1,-18 39 1,2 54 0,-1 38-1,58 28 1,42 10 0,65-24-1,9-149-15</inkml:trace>
  <inkml:trace contextRef="#ctx0" brushRef="#br0" timeOffset="1046.6476">14061 2897 0,'8'0'0,"1"-15"15,15-23 1,43-49 0,24-49-1,25-41 1,-17-23 0,-8 0-1,-42 37 1,-58 57-16,-23 40 15,-18 42 1,-7 39 0,-2 31-1,-15 43 1,0 60 0,-1 69-1,34 61 1,33 1-1,41-47-15,25-89 16,15-98 0,3-68-1,-19-26 1,-7-16 0,-18-15-1,-32-28 1,-32-5-1,-26 23 1,-8 43-16,7 50 16,27 33-1,57 5 1,33-19 0,41-27-1,33-33 1,-8-19-1,-25 14 1,-40 42 0,-43 50-16,-8 54 15,16 22 1,27-24 0,23-47-1,1-58 1,25-55-1,-17-20 1,-34-20 0,-65-14-1,-67 6 1,-41 31-16,-1 70 16,26 80-1,74 51 1,75 0-1,-50-126 1</inkml:trace>
  <inkml:trace contextRef="#ctx0" brushRef="#br0" timeOffset="1280.969">15667 2397 0,'0'0'15,"-8"24"-15,8 41 16,8 75 0,25 42-1,33-24 1,-66-158-1</inkml:trace>
  <inkml:trace contextRef="#ctx0" brushRef="#br0" timeOffset="1468.4206">16081 2733 0,'16'-66'16,"1"6"0,-1-37-16,-16 64 15,-16 94 1,8 78-1,24 53 1,17-26 0,17-63-1,-50-103 1</inkml:trace>
  <inkml:trace contextRef="#ctx0" brushRef="#br0" timeOffset="2265.1132">16362 2477 0,'0'-18'0,"17"-11"16,24-31-1,25 0 1,17 26 0,0 31-1,-34 15 1,-41 31 0,-41 31-1,-8 25 1,0 2-1,41-31-15,33-19 16,16-17 0,18-7-1,15-27 1,1-37 0,16-38-1,2-21 1,-35-3-1,-33 2 1,-33 27-16,-25 28 16,0 42-1,9 13 1,16 16 0,-9 7-1,1 24 1,-34 30-1,0 44 1,9 12 0,25-30-1,16-48-15,9-39 16,-9-20 0,-8-18-1,0 0 1,-8 0-1,16 13 1,-8-4 0,0 0-1,8-4-15,-8 4 16,33-11 0,-33 11-1,35-26 1</inkml:trace>
  <inkml:trace contextRef="#ctx0" brushRef="#br0" timeOffset="3061.6301">17513 2301 0,'0'9'0,"-8"19"15,-17 46 1,-8 52-1,0 36 1,0-7 0,16-50-1,17-67 1,17-56 0,16-24-16,25-14 15,-9-4 1,26-15-1,-1-9 1,1 5 0,-18 13-1,-15 25 1,-42 23 0,-17 26-1,-24 38-15,-9 43 16,9 23-1,33-13 1,32-48 0,43-46-1,15-39 1,1-21 0,-8-25-1,-18 6 1,-32 14-16,-25 60 15,-25 55 1,1 52 0,15 4-1,59-50 1,24-88 0,34-76-1,-25-37 1,-50 6-1,-75 50 1,-65 74-16,107 10 16</inkml:trace>
  <inkml:trace contextRef="#ctx0" brushRef="#br0" timeOffset="3733.5003">15659 2956 0,'0'0'15,"0"4"1,0 2-1,8-1 1,42-1-16,41-19 16,24-16-1,1-6 1,-116 37 0</inkml:trace>
  <inkml:trace contextRef="#ctx0" brushRef="#br0" timeOffset="5623.5109">18646 2808 0,'17'-28'15,"16"-10"1,25-46 0,25-8-1,-26 3-15,-48 4 16,-34 21 0,-41 41-1,0 61 1,-1 74-1,34 35 1,50 17 0,49-33-1,33-57 1,42-60 0,1-51-16,-142 37 15</inkml:trace>
  <inkml:trace contextRef="#ctx0" brushRef="#br0" timeOffset="6404.5719">20095 2202 0,'0'5'16,"0"10"0,0 48-1,-8 73 1,-1 36 0,9 11-1,0-59-15,17-68 16,16-83-1,8-63 1,17-35 0,25-13-1,-8 1 1,-18 21 0,-32 47-1,-33 74 1,-33 64-16,-17 47 15,0 20 1,25-7 0,41-40-1,50-60 1,25-62 0,8-42-1,-9-27 1,-24 9-1,-16 28 1,-34 41-16,-33 56 16,9 52-1,7 32 1,26-3 0,41-54-1,33-71 1,0-68-1,-17-37 1,-57-12-16,-67 30 16,-41 43-1,-8 75 1,41 60 0,66 19-1,50-14 1,-58-84-1</inkml:trace>
  <inkml:trace contextRef="#ctx0" brushRef="#br0" timeOffset="7107.5456">21378 2464 0,'17'-38'16,"-9"1"-1,0-33 1,-24 27-1,-34 48 1,1 42 0,15 31-16,34 7 15,25 36 1,17 28 0,-9 19-1,-50-15 1,-16-51-1,-17-65 1,9-45 0,-9-17-1,26-16 1,15-1-16,34-18 16,41-25-1,25-36 1,33-22-1,-8 18 1,-16 31 0,-43 29-1,-32 37 1,-41 24 0,-34 30-1,-8 35-15,17 23 16,24 14-1,59-24 1,32-40 0,34-53-1,-26-27 1,-7-29 0,-42-9-1,-33 15 1,-8 11-16,-1 58 15,18 58 1,-1 58 0,8 18-1,1-13 1,-17-121 0</inkml:trace>
  <inkml:trace contextRef="#ctx0" brushRef="#br0" timeOffset="8169.9711">22330 2119 0,'-9'0'16,"9"9"-1,17 27 1,-1 59-1,-7 90 1,-9 58-16,-33 26 16,-9-59-1,9-108 1,25-102 0,8-60-1,16-38 1,18-18-1,-10-23 1,9-2-16,1 11 16,15 42-1,-8 69 1,9 43 0,-17 55-1,0 18 1,-8-13-1,8-47 1,17-51 0,24-47-1,1-13-15,-9 1 16,-41 25 0,-42 33-1,-16 58 1,8 31-1,42 5 1,32-27 0,18-56-1,-1-48 1,-33-46-16,-41-18 16,-50 14-1,-33 64 1,16 76-1,42 45 1,58 6 0,41-29-1,33-36 1,18-35 0,16-25-16,-1-34 15,-8-19 1,-25-16-1,-32-7 1,-34 9 0,-42 18-1,-24 39 1,-16 46 0,16 46-1,0 58-15,-9 63 16,17 24-1,34-5 1,49-70 0,33-83-1,-17-84 1,-33-47 0,-57-18-1,-50 5 1,-17 40-16,25 67 15,58 4 1</inkml:trace>
  <inkml:trace contextRef="#ctx0" brushRef="#br0" timeOffset="9403.8756">24151 2305 0,'-34'9'16,"-7"20"-1,-33 45 1,33 27 0,49 2-1,33-52 1,25-56-1,9-45 1,-1-25-16,-8-8 16,-24 4-1,-42 33 1,-9 40 0,-16 58-1,-7 40 1,15 16-1,25-16 1,33-36 0,26-46-16,24-48 15,0-28 1,0-22 0,-25-8-1,-25 16 1,-41 44-1,-16 62 1,-17 49 0,8 23-1,8-1-15,27-35 16,22-35 0,34-46-1,25-32 1,8-27-1,-16-21 1,-34 7 0,-39 31-1,-36 56 1,-16 61-16,-7 38 16,24 13-1,8-11 1,34-44-1,49-52 1,42-52 0,9-39-1,-10-18 1,-41-2 0,-49 45-16,-42 61 15,-25 63 1,-8 34-1,18 11 1,31-11 0,35-50-1,39-47 1,42-36 0,9-19-1,-17-15-15,-32-10 16,-43 13-1,-48 39 1,-26 66 0,-8 45-1,25 11 1,26-10 0,31-42-1,50-52 1,34-31-16,-108 46 15,207-144 1,-191 66 0,-91 20-1,-40 63 1,-1 74 0,41 57-1,51 8 1,24-144-1</inkml:trace>
  <inkml:trace contextRef="#ctx0" brushRef="#br0" timeOffset="43988.9478">3533 2634 0,'-74'29'0,"-17"4"16,-92 28-1,-17 4 1,28 0 0,48 14-1,33 14 1,7 19 0,-14 18-16,-10 10 15,17 14 1,17 4-1,24 1 1,33-3 0,25-10-1,34 3 1,16-1 0,16 2-1,0-15 1,10-15-16,23-7 15,25-12 1,26-7 0,7-11-1,25-17 1,-16-25 0,34-31-1,15-20 1,-16-17-1,16-20 1,-17-4-16,-14-10 16,-2-13-1,-8-5 1,-16-25 0,7-12-1,-16-22 1,-23-8-1,-27 7 1,-42 0 0,-14-5-1,-35-1-15,-25-4 16,-23 4 0,-10-8-1,1 4 1,-26 14-1,-24 14 1,-16 19 0,-17 12-1,-24-1-15,-12-2 16,-5-1 0,1 14-1,-18 24 1,0 28-1,-26 23 1,-15 30 0,-17 21-1,-8 24 1,17 23-16,-3 29 16,234-122-1</inkml:trace>
  <inkml:trace contextRef="#ctx0" brushRef="#br0" timeOffset="50020.5003">4005 3837 0,'0'0'16,"-25"0"-1,-8 0-15,-33 0 16,15 9-1,3 8 1,22 8 0,18 3-1,-1 18 1,9 5 0,-7 1-1,14-1 1,19 0-1,6-4-15,27-15 16,6-8 0,10-20-1,8-14 1,-9-12 0,-7-11-1,7-4 1,-17-14-1,-14-14 1,-28-16 0,-22 2-16,-27 0 15,-23 15 1,-1 17 0,-16 9-1,-2 16 1,-15 7-1,9 25 1,15 17 0,-14 21-16,-11 16 15,-7 19 1,-1 21 0,42 3-1,34-14 1,32-18-1,17-11 1,17 1 0,15-8-1,43-10 1,-9-15-16,7-14 16,-23-18-1,8-18 1,8-9-1,-1-31 1,1-10 0,-7-22-1,-19 3 1,1-2 0,-24-4-16,-16 4 15,-36-8 1,-38-2-1,-35 10 1,-8 11 0,-17 13-1,-16 23 1,-8 33 0,-1 27-1,-15 25-15,15 12 16,9 20-1,24 23 1,26 13 0,17 19-1,32 11 1,16-7 0,26-18-1,16-22 1,17-15-16,24-9 15,41-14 1,9-10 0,9-13-1,0-24 1,-2-9 0,3-9-1,-11 0 1,-6-15-1,-19-17-15,-7-29 16,9-24 0,-17-13-1,-9-14 1,-25-9 0,-23-1-1,-36-5 1,-22 3-1,-43 12 1,-23 4-16,-19 23 16,-15 16-1,-26 26 1,-24 25 0,-7 23-1,-19 17 1,2 19-1,15 28 1,2 25 0,38 27-16,27 13 15,33 20 1,33 8 0,1-4-1,23-5 1,34-13-1,17-15 1,33-13 0,25-15-1,23 0 1,9-9-16,18-14 16,17 1-1,6-1 1,34-18-1,9-20 1,0-22 0,-2-19-1,-24-15 1,-15-17 0,-26-19-16,9 0 15,7-4 1,0-10-1,-6-19 1,-26-19 0,-26-19-1,-40-7 1,-26-6 0,-24-1-1,-17-3-15,-24-9 16,-35-6-1,-14 14 1,-27 37 0,-17 34-1,-22 17 1,-11 15 0,-14 15-1,-27 7-15,1 29 16,-9 33-1,10 18 1,31 29 0,27 21-1,5 20 1,11 20 0,16 26-1,7 42 1,36 43-1,81-252-15</inkml:trace>
  <inkml:trace contextRef="#ctx0" brushRef="#br0" timeOffset="54285.1349">1976 7128 0,'0'0'16,"0"0"-16,9 0 15,8 4 1,7-8 0,26 0-1,0-5 1,8-6-1,24-3 1,18 8 0,-9 6-1,-8-1 1,-9 5-16,24-6 16,52-2-1,7-7 1,-15 6-1,-43 5 1,17-1 0,16-4-1,8-2 1,9-1 0,-8-7-16,17-5 15,-1 11 1,16 7-1,-15 12 1,6-6 0,2 5-1,1-10 1,-18-5 0,25-4-1,-1-4 1,-8 12-16,10-1 15,-11-3 1,2 0 0,0 6-1,0 4 1,6 0 0,-5 0-1,-1-5 1,0 5-1,-18 5-15,-7 4 16,-9-4 0,8-5-1,-6-5 1,-2 5 0,-8 9-1,-9 14 1,-15 9-1,-100-32 1</inkml:trace>
  <inkml:trace contextRef="#ctx0" brushRef="#br0" timeOffset="66581.6116">8400 6933 0,'-10'3'16,"3"-3"0,7-8-1,0-16 1,7-13-1,3 4 1,-10 14-16,0 1 16,7-10-1,-7-13 1,9-6 0,-9 5-1,-9 0 1,9 19-1,-7-19 1,7-14 0,7 0-1,-7 56-15,9-66 16,-2 2 0,-7 64-1,0-65 1,0 65-1,0-84 1,0 84 0,-7-88-1,7 88 1,-9-89-16,9 89 16,9-78-1,-9 78 1,0 0-1,0 0 1,17-75 0,-17 75-1,16-61 1,-16 61-16,49-51 0,10 23 31,6 14-31,9 8 31,-15-3-31,-1 1 16,-8-11 0,24 4-1,8 6 1,3 1 0,6 2-16,33 6 15,-42 0 1,1 0 15,0 0-15,0 0-1,-10-4 1,3-1 0,-2 5-16,-9 0 15,-6 5-15,8-1 31,-1 2-31,-8-6 16,-2 0 0,3 0-1,8 5 1,-11-2 0,-5-3-1,-9 5 1,15 4-16,-8 10 15,-16-1 17,-15 1-17,-10-19 1,9 0 0,7 0-16,-7 10 31,-1 8-16,-16 5-15,0-31 16,-9 49-16,9-41 16,-7 55-1,-2 11 1,-7 0 0,-9-6-1,9-4 1,7 5 15,0-6-31,2 10 0,7-9 16,0-56-1,-9 65 1,9-65 0,-8 70-1,8-70 1,0 70-1,0-70 1,-9 71 0,9-71-1,0 0-15,0 0 16,0 0 0,0 74-1,0-74 1,0 0-1,0 0 1,0 0 0,9 50-1,-9-50 1,0 0-16,17 47 16,-17-47-1,0 0 1,0 0-1,25 37 1,-25-37 0,41 19-1,-41-19 1,58 24 0,-58-24-16,65 3 15,-65-3 1,76 5-1,-10-5 1,-66 0 0,84 0-1,-84 0 1,81-5 0,-81 5-16,76-3 15,-76 3 1,74 3-1,-74-3 1,83 5 0,-83-5-1,0 0 1,66 9 0,-66-9-1,0 0 1,66 10-16,-66-10 15,0 0 1,0 0 0,66 10-1,-66-10 17,0 0-17,0 0 1,0 0-16,67-5 15,-67 5 1,0 0 0,0 0-1,0 0 1,49 0 0,-49 0-1,0 0 1,0 0-1,58 5-15,-58-5 16,0 0 0,50 0-1,-50 0 1,0 0 0,58-5-1,-58 5 1,0 0-1,58-5 1,-58 5-16,0 0 16,66-10-1,-66 10 1,65-4 0,-65 4-1,0 0 1,67-5-1,-67 5 1,0 0 0,0 0-16,66-5 15,-66 5 1,0 0 0,0 0-1,58-3 1,-58 3-1,0 0 1,0 0 0,0 0-1,58 0 1,-58 0-16,0 0 16,0 0-1,0 0 1,41 3-1,-41-3 1,0 0 0,9 14-1,-9-14 1</inkml:trace>
  <inkml:trace contextRef="#ctx0" brushRef="#br0" timeOffset="73001.9709">12315 6839 0,'0'5'15,"16"0"1,1-5-16,-1 0 15,-8-5 1,1 0 0,-9-5-1,8-7 1,0-7 0,1-18-1,7-5 1,1-4-1,-9-5 1,8 0-16,-16 6 16,0-1-1,-16 3 1,-1 2 0,-7-10-1,15 0 1,9 1-1,17-1 1,-9 14-16,0 0 16,-8 5-1,0 9 1,17-5 0,-17 47-1,8-56 1,-8 42-1,17-51 1,-17 51 0,0 0-1,25-57-15,-25 57 16,24-59 0,-24 59-1,25-46 1,-25 46-1,41-44 1,18 17 0,-2-1-1,-57 28 1,75-23-16,-1 4 16,1 10-1,-1-6 1,1 7-1,0 3 1,0-9 0,41 5-1,-34 4 1,9 5 0,0 0-16,0 0 15,-9 0 1,2-5-1,-2 5 1,18-5 0,-1 1-1,8-10 1,9 5 0,-16 5-1,-9-1 1,-9 0-16,9-9 15,-1 0 1,19 10 0,-19 12-1,-5 2 1,13 0 0,2-10-1,-17-5 1,-9 0-1,-8 10-15,1-5 16,-9 0 0,-1 5-1,10-1 1,-18 1 0,9-5-1,-17 5 1,1 3-1,-26 6 1,-16 5-16,17-5 16,8 0-1,8-6 1,-17 17 0,-16 8-1,-8 18 1,0 14-1,8-6 1,0 8 0,0-6-1,8 13-15,-16 4 16,8-3 0,0-10-1,0-9 1,0-5-1,-8-4 1,8 8 0,-9-7-1,0-7 1,9 1-16,9-14 16,0 4-1,-18-45 1,18 45-1,-9-32 1,0 0 0,0 0-1,8 42 1,-8-42 0,0 0-16,25 46 15,-25-46 1,0 0-1,25 24 1,-25-24 0,0 0-1,49 23 1,-49-23 0,66 5-1,-66-5-15,67-5 16,-67 5-1,82 0 1,-82 0 0,100-4-1,-9-1 1,-10-5 0,3 1-1,-18 0 1,-66 9-16,75 0 15,-9 9 1,0 0 0,0 6-1,1-1 1,24-19 0,-24-13-1,-11 8 1,-5 5-1,-1 10-15,-9-5 16,0 0 0,1 0-1,-1 0 1,-8-5 0,0-4-1,0 9 1,-49 0-1,57 0 1,-41 0-16,58 0 16,-58 0-1,50 9 1,-50-9 0,58 0-1,-58 0 1,0 0-1,66 0 1,-66 0 0,0 0-16,0 0 15,0 0 1,50 0 0,-50 0-1,57-5 1,-57 5-1,0 0 1,0 0 0,0 0-1,50 5-15,-50-5 16,0 0 0,0 0-1,50-5 1,-50 5-1,0 0 1,0 0 0,0 0-1,41 0 1,-41 0 0,0 0-16,58 0 15,-58 0 1,0 0-1,0 0 1,66-4 0,-66 4-1,75-10 1,-75 10 0,66-8-1,-66 8-15,66-5 16,-66 5-1,66 0 1,-66 0 0,58 5-1,-58-5 1,58-5 0,-58 5-1,58-5 1,-58 5-16,0 0 15,0 0 1,0 0 0,66-4-1,-66 4 1,50-33 0,-50 33-1,41-47 1,-41 47-1,8-69-15,-16-15 16,-8 8 0,-1 7-1,9 4 1,8 4 0,0 6-1,0-6 1,-9 0-1,1-35 1,0 30 0,0 9-16,8 15 15,16 5 1,9-1 0,8 2-1,17 3 1,-1-9-1,10 10 1,-1 4 0,8 9-1,1 1-15,-1 4 16,-8 14 0,8 14-1,-17 4 1,1 1-1,0 0 1,-1 4 0,-7 14-1,-9 24 1,-25 8-16,-8 5 16,0 7-1,-8-7 1,-9 5-1,1-4 1,-1 3 0,-8-7-1,9-7 1,8-8 0,32-5-1,9-8-15,1-2 16,7-8-1,-8-5 1,8-4 0,1-2-1,16 7 1,8-1 0,17-10-1,-1-8-15,18-15 16,7-5-1,9 1 1,0 0 0,8 4-1,0 5 1,-25 10 0,-33 3-1,-66-13 1</inkml:trace>
  <inkml:trace contextRef="#ctx0" brushRef="#br0" timeOffset="88784.7686">18795 7947 0,'0'-19'15,"0"2"1,0-8-1,0 13-15,0 24 16,-8 30 0,0 28-1,-1 28 1,9 9 0,9 1-1,-9-29 1,8-33-1,-8-46 1</inkml:trace>
  <inkml:trace contextRef="#ctx0" brushRef="#br0" timeOffset="89190.9287">18779 8231 0,'8'-5'16,"8"0"0,42-13-16,42 9 15,32 4 1,18 5 0,-9 5-1,-9 0 1,-33 4-1,-33-4 1,-24-5 0,-42 0-1</inkml:trace>
  <inkml:trace contextRef="#ctx0" brushRef="#br0" timeOffset="89534.6002">19814 7868 0,'-9'9'16,"9"-18"0,-33 55-1,17 15 1,8 46-16,-1 37 16,9 1-1,0-19 1,0-29-1,0-97 1</inkml:trace>
  <inkml:trace contextRef="#ctx0" brushRef="#br0" timeOffset="92643.4181">19076 6020 0,'9'28'16,"-1"-14"-1,10 5 1,-2-33 0,1-19-1,-1-4 1,17 0-1,0-1-15,0-3 16,1 3 0,-10 6-1,-15 8 1,-18 15 0,9 13-1,0 14 1,0-26-1,0 41 1,9 13-16,-1 15 16,8 14-1,-7 7 1,7 12 0,-16-11-1,9-3 1,-9-80-1,0 0 1,8 60 0,-8-60-16,0 0 15,-8 39 1,8-39 0,-34 12-1,34-12 1,0 0-1,0 0 1,0 0 0,-8 0-1,8-8 1,25 4-16,49 4 16,9 0-1,-8 0 1,7 0-1</inkml:trace>
  <inkml:trace contextRef="#ctx0" brushRef="#br0" timeOffset="98251.301">19259 6523 0,'0'0'0,"-8"-5"31,-17-4-15,1 0-1,-10-5 1,1 4-1,17 15 1,-1 9-16,8-5 0,9-13 16,9-10 15,24-10-15,9 15-1,-17 18 1,32-4-1,-57-5-15,67 19 16,-67-19 0,66 9-16,-66-9 15,83 5 1,-83-5 0,0 0 15,0 0-16,41 9-15,-41-9 16,-8 0 0,-50 5-1,-25-1 1,9-8-16,-1-6 16</inkml:trace>
  <inkml:trace contextRef="#ctx0" brushRef="#br0" timeOffset="102797.2908">20360 5767 0,'-17'11'0,"1"-7"15,-9 25 1,8 13 0,9 32-1,8 19 1,8 23 0,9 1-1,16-16 1,25-15-1,8-31 1,17-41-16,-17-33 16,17-22-1,-1-21 1,-7-11 0,-26-12-1,-7-8 1,-26-5-1,-7 1 1,-34-5 0,-25-6-1,-24 11-15,-26 22 16,-7 51 0,-1 53-1,9 45 1,25 38-1,74-112 1</inkml:trace>
  <inkml:trace contextRef="#ctx0" brushRef="#br0" timeOffset="109030.1965">16445 5820 0,'0'-20'16,"-9"2"0,1-10-1,8 5 1,-8 28-1,8 17-15,-17 36 16,1 17 0,-17 31-1,24 15 1,26-5 0,41-29-1,25-29 1,-1-31-1,-7-17 1,-9-15 0,-16-19-1,-9-13-15,9-28 16,-17-28 0,0-23-1,-18-5 1,-30-6-1,-27 25 1,-15 22 0,-34 49-1,-10 26-15,20 24 16,6 9 0,42 10-1,41 12 1,-8-50-1</inkml:trace>
  <inkml:trace contextRef="#ctx0" brushRef="#br0" timeOffset="109654.8572">17480 5679 0,'-8'0'16,"-9"5"-1,-16 6 1,-8 11 0,-1 15-1,17 20 1,9 23 0,-9 21-1,25 11-15,17 9 16,24-25-1,9-35 1,7-42 0,-7-33-1,-25-19 1,16-26 0,-8-20-1,-8-28-15,-25-5 16,-25 9-1,-24 34 1,-26 36 0,-24 41-1,16 31 1,50 13 0,66-7-1,32-17 1,-65-28-1</inkml:trace>
  <inkml:trace contextRef="#ctx0" brushRef="#br0" timeOffset="110185.9889">18133 5778 0,'-16'18'16,"8"2"0,-26 7-1,26 6 1,0 18-1,8 19-15,25 27 32,0 6-32,24-20 15,34-37 1,8-31 0,-8-24-1,-17-14 1,-17-11-1,-15-21 1,-10-24 0,-15-24-16,-26-8 15,-49 4 1,-42 32 0,-24 56-1,-9 56 1,26 39-1,24 2 1,91-78 0</inkml:trace>
  <inkml:trace contextRef="#ctx0" brushRef="#br0" timeOffset="111217.0307">15253 6053 0,'0'-10'16,"17"-13"-1,16-24-15,25-13 16,-8 4 0,-1 4-1,-24 20 1,-8 13-1,-9 19 1,8 19 0,1 13-1,8 16 1,0 21 0,-17 24-16,0 15 15,9 12 1,-9-13-1,9-8 1,-9-25 0,0-19-1,-8-55 1</inkml:trace>
  <inkml:trace contextRef="#ctx0" brushRef="#br0" timeOffset="111732.5283">14450 6089 0,'-8'-5'15,"-1"-3"-15,9-15 16,17-10-1,24-14 1,17 6 0,-16 0-1,-18 16 1,-7 12 0,-9 17-1,-8 15 1,9 32-1,-1 24-15,17 27 16,16-1 0,-8-11-1,-16-31 1,-17-59 0</inkml:trace>
  <inkml:trace contextRef="#ctx0" brushRef="#br0" timeOffset="112169.8908">13747 6043 0,'-8'-9'0,"-1"-10"16,9-8 0,25-6-1,8 0 1,0 5-1,0 0 1,-24 1 0,-9 13-16,-9 28 15,9 38 1,9 30 0,14 26-1,12 11 1,-11 7-1,-24-126 1</inkml:trace>
  <inkml:trace contextRef="#ctx0" brushRef="#br0" timeOffset="112607.2844">13209 6109 0,'-16'-25'16,"6"-6"0,-6-34-1,25-6 1,-9-3-16,7 13 16,-7 15-1,0 17 1,0 43-1,0 47 1,-7 48 0,7 24-1,0 17 1,0-150 0</inkml:trace>
  <inkml:trace contextRef="#ctx0" brushRef="#br0" timeOffset="113700.782">11362 6141 0,'-23'28'16,"6"3"0,-8 40-1,17 22 1,24 10 0,59-19-1,16-28-15,8-24 16,-17-18-1,-31-24 1,-18-22 0,-26-23-1,-7-25 1,-7-17 0,-10-11-1,1-4 1,-9 15-1,-25 37-15,-8 50 16,-16 47 0,74-37-1</inkml:trace>
  <inkml:trace contextRef="#ctx0" brushRef="#br0" timeOffset="114294.3904">10228 6220 0,'9'-23'0,"8"-5"16,16-32-1,15-1 1,-13 5 0,-2-4-1,-10 19 1,-13 11-1,-20 26 1,-13 28 0,-10 45-16,-25 34 15,8 32 1,9 13 0,41-13-1,23-18 1,20-42-1,-43-75 1</inkml:trace>
  <inkml:trace contextRef="#ctx0" brushRef="#br0" timeOffset="114778.7181">9063 6188 0,'0'0'16,"0"-10"0,8-9-1,8-17-15,17-6 16,17-5 0,-1-9-1,1 5 1,-33 10-1,-17 21 1,-8 40 0,-9 35-1,9 47 1,16 29-16,9 9 16,-2-9-1,-6-20 1,-9-111-1</inkml:trace>
  <inkml:trace contextRef="#ctx0" brushRef="#br0" timeOffset="115637.8222">7481 6210 0,'-9'48'15,"18"15"1,15 73 0,43 9-1,24-38 1,8-65 0,-16-74-1,-26-62-15,-31-31 16,-18-16-1,-42-8 1,-31 20 0,-34 30-1,-17 72 1,-25 69 0,17 42-1,124-84 1</inkml:trace>
  <inkml:trace contextRef="#ctx0" brushRef="#br0" timeOffset="116043.981">6521 6280 0,'0'37'15,"0"16"1,25 53 0,8 1-1,33-32 1,17-61-1,-1-75-15,-24-50 16,-41-19 0,-43 3-1,-32 29 1,-40 42 0,-26 48-1,0 54 1,33 24-1,91-70 1</inkml:trace>
  <inkml:trace contextRef="#ctx0" brushRef="#br0" timeOffset="116465.7612">5577 6104 0,'-33'32'16,"1"24"-1,-2 73 1,34 36-1,66-12 1,34-60 0,-9-79-1,0-75-15,-41-55 16,-26-28 0,-41-10-1,-48 1 1,-59 37-1,-34 64 1,-16 90 0,33 68-1,33 29 1,108-135-16</inkml:trace>
  <inkml:trace contextRef="#ctx0" brushRef="#br0" timeOffset="116871.9093">4402 6416 0,'0'65'16,"7"10"0,26 59-1,35-36 1,23-71 0,8-73-1,-34-60-15,-48-28 16,-41-8-1,-67 21 1,-50 47 0,-17 82-1,1 96 1,42 73 0,115-177-1</inkml:trace>
  <inkml:trace contextRef="#ctx0" brushRef="#br0" timeOffset="121839.4891">9434 2621 0,'0'28'15,"0"5"1,0 46 0,-7 15-16,-3 7 15,-6-7 1,8 3 0,16 2-1,8 7 1,10 1-1,-9-3 1,-1 1 0,1 2-1,-9 10-15,-8-14 16,-25-30 0,9-16-1,7 3 1,1 10-1,16 0 1,-16-14 0,8-9-1,-16-9 1,-1-7 0,0-3-16,17 5 15,-8-5 1,16-9-1,-8-24 1,0 1 0,0 4-1,0 0 1,-8-20 0,-17-12-1,-9-10-15,1-14 16,1-4-1,32 60 1,-33-61 0,33 61-1,-42-70 1,42 70 0,0 0-1,0 0 1,0 0-1,-16-41-15,8 32 16,8 42 0,33 30-1,-9 7 1,2 5 0,-2 8-1,0 2 1,2-11-1,-1-3-15,-25-71 16,16 65 0,-16-65-1,0 0 1,33 31 0,8-26-1,-15-32 1,22-29-1,11-56 1,-10-4 0,-7-33-16,-42 149 15</inkml:trace>
  <inkml:trace contextRef="#ctx0" brushRef="#br0" timeOffset="160279.6116">3980 10512 0,'0'0'16,"8"5"-1,0 18 1,17 29-1,9 45 1,-18 43 0,1 46-1,-26 28-15,9 11 16,-8 2 0,-1 10-1,18 6 1,16 27-1,15 13 1,-7 6 0,-23-13-1,-2-11 1,0-28 0,0-24-16,0-49 15,8-52 1,-16-112-1</inkml:trace>
  <inkml:trace contextRef="#ctx0" brushRef="#br0" timeOffset="161982.1998">4103 10507 0,'-15'0'0,"6"0"15,-8-14 1,17-8 0,17-16-1,24-4 1,26-23 0,-10-18-1,10-29 1,-10-10-16,10-8 15,-9-1 1,-1 15 0,10 19-1,-1 4 1,-8 19 0,-17-1-1,-7 14 1,-11 15-1,-6 3-15,0 21 16,0 3 0,0 14-1,-10 1 1,-14 8 0,7 10-1,7 6 1,19-8-1,32 2 1,25-9-16,33-5 16,16-5-1,17-4 1,24-4 0,26-11-1,25-4 1,16-14-1,-1 0 1,9 0 0,-24-4-16,1 13 15,-27 10 1,-16 4 0,-8 5-1,-17-4 1,-8-1-1,-25 5 1,-33 20 0,-16 16-1,-26 15 1,-7-4-16,-9-14 16,-8-4-1,-9 7 1,-16 20-1,-16 27 1,7 10 0,0 15-1,2 18 1,7 4 0,0 11-16,7-2 15,2 28 1,8 11-1,-1 13 1,0 9 0,10 13-1,-26 7 1,7 7 0,-7 25-1,9 13-15,-9 0 16,0-13-1,0-10 1,-9 5 0,9 5-1,-7-1 1,7 4 0,0-8-1,7-8 1,-7-21-16,0-17 15,0-15 1,0-15 0,-7-11-1,-10-12 1,17-134 0</inkml:trace>
  <inkml:trace contextRef="#ctx0" brushRef="#br0" timeOffset="162935.0649">4816 10597 0,'0'42'16,"7"13"-1,-7 67-15,0 39 16,9 22 0,8 8-1,24 13 1,-17 5 0,-8 16-1,10-8 1,7 21-1,-8 9 1,9-9-16,-17-15 16,-1-8-1,1-6 1,-9-13 0,-1-42-1,-14-62 1,7-64-1,-8-56 1,8 28 0</inkml:trace>
  <inkml:trace contextRef="#ctx0" brushRef="#br0" timeOffset="164044.1843">4708 10498 0,'0'0'16,"7"-5"-1,52 2 1,32-2-1,50-4 1,16-11 0,42 2-1,16 4-15,1 8 16,-1 2 0,-8 4-1,-25-9 1,24 5-1,1-6 1,0 10 0,1-9-1,-52 1 1,-32-2 0,-40 10-16,-26 13 15,-8 24 1,-50-37-1,65 113 1,-39-35 0,-19 11-1,-7 22 1,-7 24 0,7 24-1,0 14-15,23 17 16,3 10-1,-9 10 1,8 0 0,-2 4-1,3 8 1,-1 3 0,-1 3-1,-8-9 1,-6-10-16,6-19 15,1-22 1,-9-28 0,-16-33-1,-35-23 1,-22-18 0,-34-20-1,-33-24 1,-17 2-1,-25-6-15,-25-3 16,-33-10 0,8-25-1,-24-12 1,17 0 0,7 17-1,26 1 1,40-9-1,158 23 1</inkml:trace>
  <inkml:trace contextRef="#ctx0" brushRef="#br0" timeOffset="164653.5867">5594 10568 0,'-8'37'16,"-1"15"-1,1 65 1,25 41 0,16 36-16,-8 21 15,-1 13 1,-8 15 0,-16 3-1,26 29 1,-1 14-1,-25 14 1,0-1 0,-9-19-1,25-41-15,10-68 16,7-101 0,-33-73-1,108-60 1,-108 60-1</inkml:trace>
  <inkml:trace contextRef="#ctx0" brushRef="#br0" timeOffset="165137.6658">6612 10447 0,'0'14'15,"-9"15"1,9 35 0,0 53-1,0 51 1,9 50 0,-1 43-16,-8 18 15,0 10 1,25 9-1,7 14 1,10 5 0,-17-11-1,-1-21 1,-8-43 0,-6-70-1,-10-172-15</inkml:trace>
  <inkml:trace contextRef="#ctx0" brushRef="#br0" timeOffset="165653.1722">5056 11551 0,'25'9'16,"17"0"-1,65 6-15,-107-15 16,323 13-1,-101-13 1,61 0 0,6-4-1,9-5 1,-9 9 0,-6 5-1,-35 12 1,-248-17-16</inkml:trace>
  <inkml:trace contextRef="#ctx0" brushRef="#br0" timeOffset="166075.12">5214 12533 0,'49'0'0,"26"0"16,90 4 0,50-4-1,50-4 1,32-11 0,2 6-1,14 1 1,-22 16-1,-9 26 1,-43 7-16,-48 21 16,-191-62-1</inkml:trace>
  <inkml:trace contextRef="#ctx0" brushRef="#br0" timeOffset="166496.7767">5478 13250 0,'49'4'15,"18"1"1,81 0-1,60-19 1,48 1 0,33 3-1,26 28-15,-8 16 16,8 6 0,-315-40-1</inkml:trace>
  <inkml:trace contextRef="#ctx0" brushRef="#br0" timeOffset="181477.7389">6240 10797 0,'-25'-23'16,"41"31"-1,-115-82-15,32 47 16,-15 27-1,-1 32 1,9 33 0,16 22-1,16 12 1,26-2 0,24-3-1,33-6 1,26-13-1,32-18 1,17-25-16,-1-27 16,2-24-1,-43-23 1,1-15 0,-19-8-1,-5-9 1,-18-10-1,-26-10 1,-23-3-16,-42 14 16,-32 13-1,-19 27 1,-15 25 0,-7 27-1,-10 24 1,16 23-1,34 19 1,42 4 0,25-14-1,32-13-15,33-26 16,34-11 0,40-20-1,25-19 1,-6-8-1,-27-6 1,-49-7 0,-41 7-1,-60 5 1,-22-4-16,-26 18 16,-8 30-1,0 38 1,23 32-1,61 8 1,39-16 0,59-35-1,33-38 1,15-24 0,-131 24-16</inkml:trace>
  <inkml:trace contextRef="#ctx0" brushRef="#br0" timeOffset="181930.6343">6387 10903 0,'-40'-4'16,"-1"-1"0,-76 5-1,-7 20 1,16 26 0,60 29-1,64-6 1,59-18-16,-75-51 15,215 27 1,-108-63 0,-24-34-1,-58 4 1,-58 20 0,-50 28-1,-25 27 1,-17 28-16,34 15 15,58 12 1,59-8 0,49-14-1,32-33 1,8-23 0,-24 0-1,-49-5 1,-68 15-1,-47 8 1,-18 25-16,91-29 16</inkml:trace>
  <inkml:trace contextRef="#ctx0" brushRef="#br0" timeOffset="182649.1754">7505 11821 0,'-7'-15'15,"-19"-12"-15,-39-30 16,-43 2 0,-25 40-1,10 59 1,23 48 0,58 20-1,67-1 1,66-12-1,26-20 1,6-28 0,1-19-1,0-26-15,-16-25 16,-34-29 0,-48-31-1,-68-14 1,-40 1-1,-26 12 1,-32 39 0,-9 50-1,16 51 1,40 43-16,70 9 16,46 4-1,62-24 1,-85-92-1</inkml:trace>
  <inkml:trace contextRef="#ctx0" brushRef="#br0" timeOffset="183133.4262">7556 12206 0,'-25'-41'0,"-8"-1"16,-33-27-1,8 23 1,-9 36-1,2 28 1,-11 20 0,27 2-1,58 13 1,64-7 0,44-9-1,-1-37-15,-50-37 16,-59-24-1,-40-8 1,-24 4 0,-17 23-1,-1 23 1,17 19 0,42 28-1,49 10-15,32 13 16,19-15-1,-2-16 1,-66-25 0,-56-18-1,-35-1 1,-8 10 0,34 14-1,49 0 1</inkml:trace>
  <inkml:trace contextRef="#ctx0" brushRef="#br0" timeOffset="184289.5835">5387 11779 0,'-33'-10'15,"-25"10"1,-33 10 0,-8 37-1,49 45 1,50 16-1,34-6 1,32-37-16,16-32 16,18-33-1,7-28 1,8-23 0,-31-14-1,-44-14 1,-47 9-1,-51-15 1,-41 20 0,-34 38-16,0 40 15,26 53 1,58 32 0,49 13-1,58-8 1,33-29-1,24-41 1,-8-52 0,-23-23-1,-43-28-15,-41-3 16,-34-4 0,-23 8-1,-26 32 1,1 42-1,7 32 1,42 15 0,50-15-1,48-9 1,27-19-16,7-9 16,-25-19-1,-57-8 1,-34-11-1,-40-4 1,-27 13 0,2 21-1,33 26 1,32 20 0,25-5-16,34-15 15,16-13 1,24-10-1,-82 5 1</inkml:trace>
  <inkml:trace contextRef="#ctx0" brushRef="#br0" timeOffset="185023.7929">6413 11793 0,'-59'-5'0,"11"-4"16,-76-1-1,0 29 1,23 36 0,77 35-1,81 12 1,52-9 0,23-37-1,-16-42 1,-18-33-1,-39-28-15,-34-27 16,-50 0 0,-34-6-1,-39 24 1,-18 34 0,9 44-1,31 43 1,44 20-1,64-1 1,44-23-16,40-29 16,-9-32-1,-16-28 1,-51-25 0,-56-15-1,-41 7 1,-17 0-1,23 33 1,-6 32 0,57-4-16,-41 76 15,90-48 1,34-19 0,-83-9-1,116-9 1,-116 9-1</inkml:trace>
  <inkml:trace contextRef="#ctx0" brushRef="#br0" timeOffset="191100.4642">10029 10619 0,'-7'28'15,"-2"9"1,2 53 0,14 7-1,19-4 1,23-22-1,9-39-15,0-32 16,-8-20 0,-9-17-1,-1-13 1,-5-16 0,-19-18-1,-16-4 1,-16-6-1,-35 30 1,-14 22 0,-18 42-16,9 46 15,16 25 1,58-71 0</inkml:trace>
  <inkml:trace contextRef="#ctx0" brushRef="#br0" timeOffset="191475.3876">10709 10805 0,'8'-3'16,"0"-6"0,25-24-1,17-24-15,-1-18 16,-7-8 0,-25 14-1,-9 31 1,-16 47-1,-1 47 1,-16 46 0,0 25-1,25 6 1,25-26-16,-25-107 16</inkml:trace>
  <inkml:trace contextRef="#ctx0" brushRef="#br0" timeOffset="191881.3764">11405 10527 0,'-17'27'15,"1"16"1,-1 54 0,42 19-1,25-17 1,32-48 0,1-51-1,-10-42-15,2-33 16,-33-19-1,-25-3 1,-34 13 0,-25 19-1,-15 38 1,-9 49 0,-10 44-1,76-66 1</inkml:trace>
  <inkml:trace contextRef="#ctx0" brushRef="#br0" timeOffset="192537.4604">9973 11862 0,'8'-9'16,"8"-9"-1,33-43 1,2-23-1,-2-9-15,-16 19 16,-24 36 0,-18 47-1,-17 43 1,-7 41 0,1 32-1,8 15 1,40-23-1,-16-117 1</inkml:trace>
  <inkml:trace contextRef="#ctx0" brushRef="#br0" timeOffset="192865.5092">10833 11705 0,'7'0'15,"2"-9"1,24-29 0,16-27-1,10-19 1,-10 10-1,-14 32 1,-27 42 0,-8 42-16,0 46 15,17 10 1,24-9 0,-41-89-1</inkml:trace>
  <inkml:trace contextRef="#ctx0" brushRef="#br0" timeOffset="193146.7336">11752 11615 0,'7'-9'15,"11"-18"1,23-34-1,26-22 1,-18 8 0,-25 38-1,-31 60 1,-10 70-16,-8 61 16,17 27-1,-8 1 1,16-182-1</inkml:trace>
  <inkml:trace contextRef="#ctx0" brushRef="#br0" timeOffset="208252.5133">14169 9353 0,'-17'19'16,"9"13"-1,-9 38-15,9 37 16,8 28 0,8 46-1,9 34 1,8 23-1,-17 13 1,8 4 0,-24 7-1,0-16 1,8-17 0,0-53-16,0-176 15</inkml:trace>
  <inkml:trace contextRef="#ctx0" brushRef="#br0" timeOffset="208752.393">14872 9404 0,'0'56'16,"0"19"0,-8 92-16,16 62 15,0 41 1,0 14-1,16-5 1,-14-4 0,6-10-1,1 4 1,7-12 0,17-48-1,-41-209-15</inkml:trace>
  <inkml:trace contextRef="#ctx0" brushRef="#br0" timeOffset="209267.8959">15609 9126 0,'0'17'16,"7"7"0,3 36-1,15 47 1,8 48-1,0 45-15,-8 42 16,-17 17 0,-16 12-1,-1 4 1,9 19 0,0 27-1,17 0 1,-17-321-1</inkml:trace>
  <inkml:trace contextRef="#ctx0" brushRef="#br0" timeOffset="213251.3414">13987 9526 0,'0'61'15,"0"17"1,0 104 0,7 60-1,11 29 1,15 12-16,0-8 16,-9-33-1,-15-51 1,-9-62-1,-9-58 1,-15-53 0,-1-69-1,-25-70 1,1-79 0,16-71-16,24-41 15,26-8 1,-1 26-1,1 48 1,8 60 0,-9 65-1,1 55 1,-1 75 0,9 70-1,-8 71-15,-17 63 16,8 62-1,8 32 1,26 1 0,16-20-1,-9-45-15,-15-66 32,-10-71-17,-24-73-15,-24-79 16,-10-80-16,-8-74 31,2-51-15,7-34-1,16-12 1,17 12 0,17 34-1,7 55 1,1 71-16,-8 65 15,-26 73-15,-7 76 16,-9 73 0,-8 90-1,33 70 1,8 40 0,25 1-1,9-45 1,-9-73 15,-17-81-31,-16-85 0,-16-79 16,-10-84 15,-23-75-15,0-68-1,-17-58-15,24-21 31,26-6-31,32 37 16,9 56 0,8 47-16,-8 46 15,-17 43 1,-8 46 0,-8 50-1,16 75 1,-8 90 15,8 86-15,-8 58-1,9 31-15,16 6 16,16-28-16,0-51 16,-41-280-1</inkml:trace>
  <inkml:trace contextRef="#ctx0" brushRef="#br0" timeOffset="216000.6913">13234 10046 0,'0'43'15,"-8"-10"1,-1 23 0,18-44-1,24-56 1,25-46-16,0-22 15,-17 10 1,-8 23 0,-25 32-1,-16 42 1,0 42 0,-9 47-1,9 37 1,0 29-16,-1-5 15,-8-24 1,10-52 0,14-51-1,-14-31 1,-18-19 0,-25 3-1,-8 11 1,-1 23-1,36 12 1,39 11-16,34 1 16,41-1-1,25-6 1,-1-3 0,-115-19-1</inkml:trace>
  <inkml:trace contextRef="#ctx0" brushRef="#br0" timeOffset="216641.3486">14606 9902 0,'-15'24'0,"6"13"15,-15 51 1,32 25 0,25-2-1,25-46 1,-1-65-1,10-65 1,-34-46 0,-16 7-1,-51 30-15,-23 51 16,-18 37 0,9 37-1,66-51 1</inkml:trace>
  <inkml:trace contextRef="#ctx0" brushRef="#br0" timeOffset="217219.3288">15477 9912 0,'-25'19'16,"0"13"-1,-24 48 1,24 36 0,33 0-1,25-31 1,25-68 0,8-63-16,-16-51 15,-25-25 1,-34 16-1,-32 35 1,-17 67 0,-9 64-1,67-60 1</inkml:trace>
  <inkml:trace contextRef="#ctx0" brushRef="#br0" timeOffset="222405.6083">14764 14855 0,'9'0'16,"7"0"0,0 0-1,-7 0 1,-9 0-1,0 0 1,7 0 0,3-3-16,-2-16 15,8-14 1,1-13 0,-1-10-1,-7 0 1,-18 83-1,9-96 1,0 69 0,-8-74-1,8 74-15,-8-85 16,8 85 0,-25-79-1,25 79 1,-26-78-1,26 78 1,-32-65 0,32 65-1,-58-65 1,0 4-16,0 4 16,1 2-1,14 8 1,11 1-1,-9-5 1,-1-5 0,9-4-1,8-1 1,-8-28 0,17 33-16,16 0 15,16-4 1,9-10-1,17 0 1,-1 1 0,0-6-1,9 6 1,16 3 0,0 11-1,0 4 1,17 7-16,16 8 15,-8 2 1,0 3 0,10 7-1,6 2 1,-7 12 0,7 20-1,1 7 1,-17 7-1,0-1-15,0 5 16,-9 18 0,0 7-1,-6 2 1,-10-4 0,-17 4-1,1 1 1,-9 0-1,-17 5 1,-15 4-16,-18 5 16,2 9-1,-10 0 1,-16 5 0,-8-9-1,8-5 1,-9-4-1,1-7 1,0-2 0,8-11-16,-9-5 15,1-4 1,-9 1 0,9-2-1,0-2 1,7-1-1,1-1 1,0 5 0,0 4-1,8 2-15,17-1 16,8-5 0,0 5-1,0 4 1,0-3-1,0 7 1,8-3 0,1 0-1,-1-6 1,-16-3 0,8-1-1,0-57-15,0 63 16,0-43-1,0 47 1,0-47 0,0 0-1,0 0 1,0 0 0,-9 37-1,9-37-15,-24 19 16,-18-15-1</inkml:trace>
  <inkml:trace contextRef="#ctx0" brushRef="#br0" timeOffset="222780.3473">14872 14855 0,'0'20'0,"8"2"16,17 15-1,33-3 1,41-20 0,26-10-1,-2-8 1,-15-10 0,-16-4-1,-26 2 1,-66 16-16</inkml:trace>
  <inkml:trace contextRef="#ctx0" brushRef="#br0" timeOffset="225560.9397">14864 14954 0,'-9'0'16,"-7"0"0,-2 4-1,11 1 1,-2 18-1,9 24 1,-8 37 0,0 14-1,0-14-15,16-24 16,17-37 0,8-23-1,17-13 1,-1 7-1,1-3 1,0-1 0,16 3-1,1-4-15,7-7 16,-32-6 0,-34-8-1,-24-10 1,-18 0-1,-16 0 1,-15 14 0,-11 14-1,10 24 1,8 8-16,25 11 16,33-7-1,33 2 1,33 9-1,18 4 1,7-10 0,-8-27-1,-35-14 1,-5-8 0,-68 36-16,58-61 15,-33 47 1,-8-43-1,-25 3 1,-34 2 0,-15 28-1,-10 24 1,17 24 0,26 27-1,24 13 1,41 6-16,34-14 15,83 5 1,-42-67 0,-8-16-1,-25-20 1,-25 1 0,-16 3-1,-17 10 1,-25-1-1,-33 6-15,-25 0 16,-16 14 0,-10 19-1,18 18 1,25 4 0,41 5-1,50 10 1,41-6-1,34-9 1,25-17 0,-9-29-16,-17-24 15,-16-13 1,-26 0 0,-32-1-1,-16 10 1,-34-4-1,-25 9 1,-24 5 0,-17 13-16,8 14 15,17 23 1,33 39 0,33 22-1,24 14 1,10-27-1,-10-39 1,-24-41 0</inkml:trace>
  <inkml:trace contextRef="#ctx0" brushRef="#br0" timeOffset="226826.4505">15402 14768 0,'0'-28'0,"0"-5"15,-24-37 1,-1-9-1,0-9 1,7 9 0,11 13-1,-1 20 1,-9 26-16,1 20 16,-9 16-1,0 10 1,0-2-1,17-14 1,16-7 0,34-3-1,16 6 1,8-6 0,-8-19-16,-34-22 15,-24-17 1,-17-2-1,-23 2 1,-18 15 0,-17 6-1,1 18 1,15 24 0,26 23-1,33 13 1,33-8-16,17-33 15,8-42 1,0-33 0,-16-22-1,-9-14 1,-17 7 0,-32 26-1,-27 20 1,43 58-1,-139-41-15,80 80 16,35 43 0,41 21-1,32-19 1,17-42 0,1-47-1,-18-42 1,-7-31-1,-18-21 1,-24 17-16,-8 34 16,8 48-1</inkml:trace>
  <inkml:trace contextRef="#ctx0" brushRef="#br0" timeOffset="229232.1082">13291 13427 0,'34'6'16,"16"11"-1,48 24 1,35 30 0,-9 13-1,-33-25 1,-26-34-16,-65-25 16</inkml:trace>
  <inkml:trace contextRef="#ctx0" brushRef="#br0" timeOffset="229497.5155">13639 12830 0,'0'0'0,"9"10"16,15 26-1,43 39 1,15 24 0,26-25-1,-9-56 1,-16-64 0,-50-60-1,-33 106 1</inkml:trace>
  <inkml:trace contextRef="#ctx0" brushRef="#br0" timeOffset="229794.3183">14193 12491 0,'16'14'16,"10"9"-1,32 38 1,33 14 0,33-6-1,17-27-15,-1-79 16,-24-70-1,-33-52 1,-17 2 0,-24 48-1,-9 78 1,0 67 0,8 53-1,26 27 1,24-18-1,17-50-15,-108-48 16</inkml:trace>
  <inkml:trace contextRef="#ctx0" brushRef="#br0" timeOffset="229981.9503">16254 12143 0,'0'58'0,"0"27"16,9 73 0,16 6-1,41-58 1,-66-106 0</inkml:trace>
  <inkml:trace contextRef="#ctx0" brushRef="#br0" timeOffset="230169.2301">16948 12523 0,'-32'75'16,"16"0"-1,7 70 1,43-34-1,-34-111 1</inkml:trace>
  <inkml:trace contextRef="#ctx0" brushRef="#br0" timeOffset="230341.2373">17281 12925 0,'-25'60'16,"-8"5"-1,-33 70 1,-9 9 0,25-23-1,9-22-15,41-99 16</inkml:trace>
  <inkml:trace contextRef="#ctx0" brushRef="#br0" timeOffset="230559.759">16453 13999 0,'0'33'15,"-8"9"1,16 32-1,-8-13 1,0-61 0</inkml:trace>
  <inkml:trace contextRef="#ctx0" brushRef="#br0" timeOffset="231559.6764">14640 17077 0,'17'-15'0,"16"6"16,25-28-1,8-23 1,-8-24-1,-18-9 1,-6 13 0,-17 10-1,-1 24 1,-16 23 0,-16 18-16,-1 29 15,-7 37 1,-1 40-1,16 44 1,1 36 0,0 1-1,0-5 1,-17-18 0,-17-38-1,9-32 1,-8-44-16,-9-27 15,-17-3 1,2-1 0,-1 14-1,8 13 1,0 1 0,17-23-1,8-24 1,16-9-1,25-24-15,25 2 16,25 8 0,42 19-1,15 9 1,9 9 0,9 6-1,-1-2 1,26-4-1,-9 6 1,0 7-16,-149-22 16</inkml:trace>
  <inkml:trace contextRef="#ctx0" brushRef="#br0" timeOffset="245196.9421">20418 11542 0,'24'-28'16,"1"-18"-1,25-58 1,0-35 0,-17-25-1,16-3 1,9 0-16,17 4 16,-17 28-1,8 46 1,-17 61-1,-24 56 1,-25 50 0,8 44-1,1 41 1,-1 24 0,-8 9-16,17 3 15,-9-4 1,17-23-1,-1-36 1,11-62 0,6-74-1,0-65 1,1-60 0,7-43-16,9-22 15,17-11 1,-17 6-1,8 19 1,0 35 0,-8 62-1,-25 69 1,-17 76 0,-7 74-1,-9 60 1,8 28-1,9 19-15,7-15 16,-7-27 0,16-42-1,17-62 1,-9-52 0,0-69-1,-24-53 1,-17-54-1,16-40 1,1-24-16,24 1 16,1 26-1,16 42 1,-17 68 0,9 58-1,-9 50 1,25 54-1,9 60 1,-1 56-16,17 4 16,-17-33-1,2-64 1,-44-85 0,-24-84-1,1-63 1,7-58-1,17-40 1,0-25 0,0-10-1,9 6-15,-1 23 16,9 52 0,-9 65-1,0 78 1,10 80-1,-9 61 1,15 46 0,1 13-1,0-18 1,-8-51-16,-9-51 16,9-46-1,-17-53 1,-8-49-1,-17-62 1,-16-51 0,0-41-1,16-15 1,25 10 0,0 22-16,0 43 15,-8 36 1,-17 47-1,-16 53 1,-17 40 0,1 48-1,-18 32 1,9 27 0,1 15-1,-2-14-15,-8-51 16,-7-67-1,-1-81 1,17-77 0,16-45-1,9 5 1,8 35 0,0 62-1,-16 60 1,-9 52-1,-17 47-15,-16 31 16,-1 16 0,2-29-1,23-43 1,-7-69 0,9-51-1,-2-33 1,9-18-1,-8 14 1,0 32 0,-8 51-16,-8 66 15,-10 61 1,9 49 0,1 6-1,16-33 1,0-69-1,-9-70 1,2-61 0,6-28-1,-8 5-15,-7 37 16,-9 52 0,-8 64-1,-9 52 1,17 37-1,9-9 1,7-51 0,1-75-1,0-65 1,-9-43-16,-8-7 16,-8 26-1,-17 51 1,0 66-1,9 56 1,8 43 0,16-6-1,1-42 1,-9-65 0,8-69-16,9-48 15,-18 6 1,9 44-1,-24 76 1,-26 85 0,9 60-1,9 27 1,15-8 0,34-39-1,17-59-15,16-46 16,-17-45-1,1-26 1,-1 5 0,-16 25-1,-17 66 1,1 86 0,-1 70-1,17 27 1,8-18-16,9-70 15,-1-61 1,1-55 0,-17-23-1,-9 8 1,-16 24 0,0 41-1,17 48 1,16 19-16,25 2 15,8-39 1,9-72 0,8-87-1,8-52 1,0 0 0,8 60-1,-8 76 1,-8 88-1,0 46 1,8 5-16,17-46 16,-50-131-1</inkml:trace>
  <inkml:trace contextRef="#ctx0" brushRef="#br0" timeOffset="247118.5405">29871 10239 0,'-9'22'16,"9"19"-1,-24 58 1,15 78-1,9 79 1,9 56 0,-2 22-1,-7-17 1,0-37-16,9-42 16,-9-238-1</inkml:trace>
  <inkml:trace contextRef="#ctx0" brushRef="#br0" timeOffset="247602.6266">30937 10183 0,'18'56'16,"-28"17"0,-6 86-16,-9 59 15,9 53 1,32 41-1,25 5 1,2-34 0,-3-68-1,-15-76 1,-25-139 0</inkml:trace>
  <inkml:trace contextRef="#ctx0" brushRef="#br0" timeOffset="248899.2063">29787 10190 0,'25'-22'16,"1"8"-1,14-13 1,10 17-16,24 5 15,17 10 1,25 0 0,8 8-1,10-2 1,-3-11 0,-7-11-1,-33 3 1,-16 3-1,-75 5-15</inkml:trace>
  <inkml:trace contextRef="#ctx0" brushRef="#br0" timeOffset="249836.638">29887 10117 0,'-9'-5'16,"2"-8"-1,-2-30 1,-8-22 0,1-29-16,7-22 15,1-14 1,-8 14 0,16-1-1,0 20 1,0 13-1,8 36 1,-8 26 0,0 12-1,8 15-15,-8-5 16</inkml:trace>
  <inkml:trace contextRef="#ctx0" brushRef="#br0" timeOffset="250428.4873">30929 10099 0,'0'4'16,"8"-4"-1,0 4 1,2 1 0,-3-18-1,2-35 1,8-54 0,7-56-1,17-23 1,9 3-16,-26 43 15,1 60 1,-25 75 0</inkml:trace>
  <inkml:trace contextRef="#ctx0" brushRef="#br0" timeOffset="251158.3484">29838 9162 0,'24'-5'16,"1"5"0,67 0-1,47 19 1,43 0 0,1 0-1,-10-15 1,-24-13-16,-149 9 15</inkml:trace>
  <inkml:trace contextRef="#ctx0" brushRef="#br0" timeOffset="252055.6033">29838 12380 0,'7'5'0,"10"4"16,57 9 0,43 1-1,47-19 1,18-10 0,-7-22-1,-10 3 1,-16 11-1,-17 18 1,-40 13-16,-92-13 16</inkml:trace>
  <inkml:trace contextRef="#ctx0" brushRef="#br0" timeOffset="253043.1409">30350 7379 0,'-17'47'16,"-8"4"-16,17 65 16,16 11-1,50 3 1,26-23 0,6-51-1,19-56 1,-2-61-1,-25-41-15,-16-28 16,-41-15 0,-17-13-1,-48 19 1,-52 40 0,-24 57-1,1 70 1,24 65-1,91-93 1</inkml:trace>
  <inkml:trace contextRef="#ctx0" brushRef="#br0" timeOffset="253527.4722">30682 8035 0,'-33'57'16,"15"12"-16,-22 81 15,23-1 1,1-15 0,6-45-1,2-33 1,8-56-1</inkml:trace>
  <inkml:trace contextRef="#ctx0" brushRef="#br0" timeOffset="253839.9804">30515 8697 0,'-25'13'16,"-8"11"-1,-41 32 1,-9 23 0,17 24-1,33-2 1,33-101-16</inkml:trace>
  <inkml:trace contextRef="#ctx0" brushRef="#br0" timeOffset="254074.3464">30665 8567 0,'0'22'0,"0"12"15,0 49 1,24 33-1,26 14 1,8-22 0,-58-108-1</inkml:trace>
  <inkml:trace contextRef="#ctx0" brushRef="#br0" timeOffset="254370.9581">30234 8301 0,'8'-4'15,"25"8"1,51 1 0,47 9-1,51 5 1,17-6 0,-199-13-1</inkml:trace>
  <inkml:trace contextRef="#ctx0" brushRef="#br0" timeOffset="258247.8913">29705 8678 0,'8'5'0,"9"0"16,7 13-1,-24 5 1,-24-32 0,-43-38-1,-40-59 1,-25-48-1,-18-51-15,51-18 16,48 19 0,61 68-1,56 84 1,0 70 0,9 45-1,-34-13 1,-33-31-1,-41-71 1,-17-64 0,-7-56-16,-1-14 15,7 9 1,44 55 0,14 77-1,27 58 1,7 29-1,2 4 1,-36-33 0,-7-64-1,-16-79-15,-1-37 16,10 4 0,7 51-1,16 69 1,8 76-1,17 66 1,18 22 0,-10-28-1,-16-65 1,-16-88-16,-9-71 16,8-19-1,-7 43 1,-9 70-1,8 74 1,18 75 0,7 33-1,7-10 1,-6-61 0,-1-68-16,-9-35 15,1-3 1,8 13-1,0 43 1,-16 55 0,-9 65-1,-16 33 1,8-19 0,8-64-1,18-62 1,7-56-1,-1 6-15,-7 31 16,-33 72 0,-34 68-1,9 43 1,8-1 0,17-46-1,41-70 1,9-69-1,16-34-15,-24 14 16,-27 67 0,-31 74-1,-10 64 1,9 10 0,25-205-1</inkml:trace>
  <inkml:trace contextRef="#ctx0" brushRef="#br0" timeOffset="264869.037">28595 8729 0,'-57'5'16,"-27"4"-1,-98 10 1,-41-4 0,-33-2-1,-17 1 1,0-1-16,-1-8 15,9 1 1,-8-3 0,-17 17-1,-16 12 1,8 5 0,58 0-1,24 0 1,43-3-1,33-6 1,15-6-16,34-3 16,33-10-1,41-13 1,51-10 0,57-23-1,24-9 1,18-15-1,-9-5 1,-17 10 0,-15 11-16,-17 16 15,-49 15 1,-52 19 0,-56 4-1,-52 14 1,-32 10-1,-23 3 1,6 17 0,18 15-1,49 7 1,16 0-16,51-19 16,33-9-1,48-24 1,51-9-1,41-14 1,17-14 0,33-5-1,16 10 1,-8 14 0,-16 8-16,-166-13 15</inkml:trace>
  <inkml:trace contextRef="#ctx0" brushRef="#br0" timeOffset="267212.0834">28901 9674 0,'-8'-9'0,"8"-5"15,16-18 1,27-34 0,14-13-1,1-10 1,-17 1 0,-25 23-1,-24 28 1,-8 31-16,16 31 15,8 30 1,0 34 0,10 32-1,-2 19 1,-16-11 0,-9-13-1,-16-41 1,0-32-1,-16-25 1,-17-9-16,1-9 16,7 0-1,-7 5 1,14 0 0,27 4-1,49 1 1,58-5-1,49-2 1,19-11 0,-10-21-16,-9 6 15,-140 23 1</inkml:trace>
  <inkml:trace contextRef="#ctx0" brushRef="#br0" timeOffset="269602.2926">29043 10940 0,'-26'-14'15,"1"2"1,-15-8-16,-3 16 16,10 32-1,18 46 1,5 42-1,44 38 1,33-4 0,24-48-1,7-74 1,-23-76 0,-32-49-1,-11-24-15,-32-9 16,-32 9-1,-35 28 1,-42 37 0,-6 56-1,23 46 1,92-46 0</inkml:trace>
  <inkml:trace contextRef="#ctx0" brushRef="#br0" timeOffset="271539.3301">25699 8104 0,'8'-8'16,"0"-15"0,33-28-1,9-24 1,8-8-1,-8-6-15,-26 10 16,-7 18 0,-17 29-1,-8 32 1,-9 42 0,1 37-1,7 33 1,1 32-1,16 9 1,-8-28-16,0-44 16,-8-44-1,-25-18 1,-8 4 0,-9-1-1,0-2 1,2-24-1,5-16 1,27-8 0,32 5-16,51 4 15,33 10 1,31 9 0,10 14-1,-1 0 1,-15-1-1,-125-13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33:52.0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5726 4986 0,'9'5'16,"7"0"0,8-1-1,-14-4 1,-2-14 0,17-23-1,33-37 1,23-28-1,-22-14-15,-27-3 16,-6 18 0,-19 18-1,3 22 1,-20 23 0,3 29-1,-2 18 1,2 24-1,-3 18-15,-6 27 16,-8 58 0,-1 46-1,9 28 1,16 8 0,7-13-1,2-28 1,-9-177-1,25 289 1,-17-215 0,-8-74-16</inkml:trace>
  <inkml:trace contextRef="#ctx0" brushRef="#br0" timeOffset="499.9083">6677 4376 0,'-7'15'0,"-10"16"16,-16 39 0,-18 29-1,44 13 1,65-10-1,50-23 1,39-18 0,-5 3-1,-33 15-15,-76 29 16,-58 13 0,-41 0-1,-19-19 1,20-22-1,-10-34 1,9-37 0,66-9-1</inkml:trace>
  <inkml:trace contextRef="#ctx0" brushRef="#br0" timeOffset="781.0611">6686 4417 0,'50'-22'0,"15"-6"16,85-23-1,8 5 1,-1 18 0,-33 9-1,-49 14 1,-75 5 0</inkml:trace>
  <inkml:trace contextRef="#ctx0" brushRef="#br0" timeOffset="1312.1985">7746 4497 0,'16'-27'16,"0"-11"0,35-31-1,32 2 1,15 35 0,19 38-1,-26 25 1,-42 27-16,-57 15 15,-66 11 1,-34 19 0,34-10-1,74-5 1,74-28 0,57 1-1,44 9 1,-18 18-1,-66 5-15,-100-13 16,-99-15 0,-90 0-1,-49 5 1,-11-5 0,86-5-1,172-60 1</inkml:trace>
  <inkml:trace contextRef="#ctx0" brushRef="#br0" timeOffset="3514.7944">9071 5479 0,'-8'15'16,"-10"4"0,-15 41-1,8 38 1,17 36-1,0 11 1,8-14 0,0-38-1,0-42-15,0-51 16</inkml:trace>
  <inkml:trace contextRef="#ctx0" brushRef="#br0" timeOffset="3889.707">9261 5525 0,'-26'43'15,"2"13"1,-9 65-1,25 28 1,40 5 0,44-38-1,23-70 1,-16-82-16,-2-57 16,-23-38-1,-41-14 1,-49 11-1,-34 27 1,-18 56 0,-6 60-1,90-9 1</inkml:trace>
  <inkml:trace contextRef="#ctx0" brushRef="#br0" timeOffset="9716.4859">10403 4605 0,'-9'0'15,"18"5"1,24-1-16,50-4 16,32-9-1,34 0 1,25-5 0,0 3-1,-24 7 1,-59 13-1,-91-9 1</inkml:trace>
  <inkml:trace contextRef="#ctx0" brushRef="#br0" timeOffset="10013.2733">10411 5088 0,'0'4'0,"15"2"16,28-6-1,56 0 1,66-15-1,59-2 1,9 7 0,-84 10-1,-149 0 1</inkml:trace>
  <inkml:trace contextRef="#ctx0" brushRef="#br0" timeOffset="10825.753">5106 6382 0,'17'19'16,"-1"0"-16,34 14 16,32-19-1,25-14 1,27-10-1,14 2 1,10 4 0,7 8-1,17 0 1,0 0 0,17-4-1,23-4 1,-7 4-16,19 4 15,14 1 1,-16 0 0,24-10-1,-8-4 1,-8 5 0,-25 0-1,-41 8 1,-17 9-16,-157-13 15</inkml:trace>
  <inkml:trace contextRef="#ctx0" brushRef="#br0" timeOffset="24994.2607">8117 7231 0,'0'5'16,"0"-10"0,10-19-1,15-27 1,24-23-1,26-16 1,7-2 0,-24-2-1,-25 20-15,-16 27 16,-17 29 0,8 36-1,-1 25 1,3 22-1,-27 28 1,-8 17 0,9 18-1,16-16 1,16-15-16,1-13 16,-9-19-1,-16-23 1,-17-20-1,-16-3 1,-1 4 0,-7-8-1,-9-11 1,25-12 0,33-3-16,33 6 15,58 15 1,33 4-1,8 19 1,-17 18 0,-115-51-1</inkml:trace>
  <inkml:trace contextRef="#ctx0" brushRef="#br0" timeOffset="36819.4763">7257 6956 0,'-7'14'0,"-1"12"15,-9 41 1,-16 35 0,7 24-1,-6 12 1,32-6 0,8-24-1,0-45 1,-8-63-1</inkml:trace>
  <inkml:trace contextRef="#ctx0" brushRef="#br0" timeOffset="37210.1636">7481 7165 0,'-9'24'0,"2"14"16,-18 50-1,0 26 1,34-5 0,32-48-1,-8-61 1,8-49-1,-17-29 1,9-29 0,-23-9-16,-10 9 15,-26 18 1,2 43 0,-34 60-1,-8 55 1,24 34-1,42-103 1</inkml:trace>
  <inkml:trace contextRef="#ctx0" brushRef="#br0" timeOffset="37835.0151">5710 6895 0,'-8'23'16,"-10"9"-1,-22 52-15,-18 47 16,-8 46 0,-9 23-1,34-27 1,33-67-1,8-106 1</inkml:trace>
  <inkml:trace contextRef="#ctx0" brushRef="#br0" timeOffset="38256.6513">5876 7021 0,'-10'28'16,"-14"9"0,-25 61-1,-2 36 1,19 25 0,32-29-16,32-54 15,27-76 1,6-58-1,-6-34 1,-1-24 0,-33-19-1,-17 5 1,-16 27 0,-10 61-1,-31 64-15,-16 55 16,-10 28-1,9 2 1,49-13 0,17-38-1,0-56 1</inkml:trace>
  <inkml:trace contextRef="#ctx0" brushRef="#br0" timeOffset="38678.391">6314 7053 0,'-8'15'0,"-18"7"16,-23 34-1,7 34 1,2 26 0,23 9-1,50-37 1,25-65-1,15-69 1,-15-42-16,-7-28 16,-34 9-1,-42 18 1,-34 57 0,-23 64-1,82-32 1</inkml:trace>
  <inkml:trace contextRef="#ctx0" brushRef="#br0" timeOffset="39756.2691">11867 4833 0,'0'-9'0,"18"-15"16,23-37-1,17-36 1,33-16-1,0 12 1,-33 16 0,-34 35-1,-32 36-15,-33 60 16,-25 61 0,-18 52-1,35 41 1,23 0-1,26-19 1,10-46 0,23-50-1,-33-85 1</inkml:trace>
  <inkml:trace contextRef="#ctx0" brushRef="#br0" timeOffset="39896.8662">12455 5051 0,'8'-5'16,"8"-4"-16,-16 9 16</inkml:trace>
  <inkml:trace contextRef="#ctx0" brushRef="#br0" timeOffset="40162.4186">13183 4475 0,'-23'36'15,"14"11"1,-32 69 0,-10 34-1,10 22 1,-1 4 0,42-176-16</inkml:trace>
  <inkml:trace contextRef="#ctx0" brushRef="#br0" timeOffset="40584.19">13473 4684 0,'-40'42'16,"6"23"0,-32 60-1,50 25 1,49-34 0,33-78-1,17-81 1,-9-68-16,-24-25 15,-59 15 1,-32 15 0,-43 40-1,3 61 1,6 66 0,26 46-1,56-9 1,60-37-1,-67-61-15</inkml:trace>
  <inkml:trace contextRef="#ctx0" brushRef="#br0" timeOffset="40865.3769">14028 4567 0,'0'9'15,"-8"20"1,0 45-1,-1 43-15,9 17 16,33-22 0,33-71-1,34-82 1,-2-71 0,-31-32-1,-50-5 1,-59 41-1,-32 76 1,-17 69 0,91-37-16</inkml:trace>
  <inkml:trace contextRef="#ctx0" brushRef="#br0" timeOffset="41068.6309">14821 4717 0,'26'0'0,"15"4"16,59-4 0,0 0-1,-1-9 1,-99 9-1</inkml:trace>
  <inkml:trace contextRef="#ctx0" brushRef="#br0" timeOffset="41240.2861">15154 4446 0,'-16'46'15,"-10"24"1,10 75 0,16 18-1,0-163-15</inkml:trace>
  <inkml:trace contextRef="#ctx0" brushRef="#br0" timeOffset="41646.4475">15915 4455 0,'-25'15'15,"1"-2"1,-34 25 0,25-1-1,33 15 1,33 8 0,33 23-16,-17 19 15,-7-8 1,-42-19-1,-25-33 1,-25-16 0,1-15-1,7-2 1,42-9 0</inkml:trace>
  <inkml:trace contextRef="#ctx0" brushRef="#br0" timeOffset="41802.6512">15849 4549 0,'25'-24'15,"8"1"1,58-24 0,33 20-1,-124 27 1</inkml:trace>
  <inkml:trace contextRef="#ctx0" brushRef="#br0" timeOffset="41959.0449">16436 4814 0,'9'-5'0,"16"-4"15,-25 9 1</inkml:trace>
  <inkml:trace contextRef="#ctx0" brushRef="#br0" timeOffset="42208.9875">17073 4381 0,'-17'28'16,"-15"18"0,-44 75-1,11 42 1,32 19-1,25-33-15,8-149 16</inkml:trace>
  <inkml:trace contextRef="#ctx0" brushRef="#br0" timeOffset="42583.8949">17438 4492 0,'-41'29'0,"16"12"15,-16 54 1,33 16 0,41-9-1,41-23 1,25-61-1,9-55 1,-25-51-16,-25-42 16,-34-15-1,-40 15 1,-50 52 0,-42 82-1,17 75 1,33 37-1,58-116 1</inkml:trace>
  <inkml:trace contextRef="#ctx0" brushRef="#br0" timeOffset="42771.3599">18233 4665 0,'49'0'15,"9"0"1,66 0 0,-16 0-1,-34-8-15,-49-17 16,-25 25 0</inkml:trace>
  <inkml:trace contextRef="#ctx0" brushRef="#br0" timeOffset="42943.193">18572 4492 0,'-33'46'0,"16"21"16,-16 63-1,33 0 1,0-130-1</inkml:trace>
  <inkml:trace contextRef="#ctx0" brushRef="#br0" timeOffset="43396.0329">19342 4354 0,'42'-15'0,"7"1"15,50-10 1,-32 24-1,-51 29 1,-65 36 0,-42 20-1,-9 11 1,67-2 0,58-21-1,41-20-15,-8-21 16,-33 0-1,-58 10 1,-50 27 0,-8 16-1,8-6 1,83-79 0</inkml:trace>
  <inkml:trace contextRef="#ctx0" brushRef="#br0" timeOffset="43567.8652">19872 4819 0,'8'-5'15,"8"5"1,-16 0-16</inkml:trace>
  <inkml:trace contextRef="#ctx0" brushRef="#br0" timeOffset="43833.6163">20409 4279 0,'0'9'16,"-16"9"-1,-9 39 1,-16 55 0,-1 50-1,9 25 1,0-11-1,-8-9 1,41-167-16</inkml:trace>
  <inkml:trace contextRef="#ctx0" brushRef="#br0" timeOffset="50191.5012">20955 4674 0,'17'14'16,"-9"-9"0,25 9-1,17-18 1,50-11 0,8-3-1,16 0-15,-25 13 16,-99 5-1</inkml:trace>
  <inkml:trace contextRef="#ctx0" brushRef="#br0" timeOffset="50410.2024">21071 5037 0,'0'19'0,"0"-5"15,25 8 1,34-22 0,24-17-1,41-16 1,-17-4 0,-107 37-1</inkml:trace>
  <inkml:trace contextRef="#ctx0" brushRef="#br0" timeOffset="50722.6064">22048 4264 0,'0'24'0,"0"13"32,-8 38-17,-17 41 1,-8 38-16,-16 28 16,-1-10 15,17-29-16,25-53 1,16-58-16,-8-32 0</inkml:trace>
  <inkml:trace contextRef="#ctx0" brushRef="#br0" timeOffset="51081.7635">22371 4492 0,'-8'-4'0,"-17"8"15,-25 11 1,9 27 0,25 14 15,24 9-16,41-9 1,1 4 0,-9 14-16,-41 1 0,-33 8 15,-8-9 1,-1-16 0,1-31 15,8-37-16,33 10-15</inkml:trace>
  <inkml:trace contextRef="#ctx0" brushRef="#br0" timeOffset="51284.9805">22214 4582 0,'17'-29'0,"7"1"31,67-31-15,25-7-1,16 0 1,-8 28-16,-57 35 0,-67 3 16</inkml:trace>
  <inkml:trace contextRef="#ctx0" brushRef="#br0" timeOffset="51628.465">22785 4354 0,'8'13'16,"17"-4"0,24 6-1,26-20 1,16-14-16,-25 6 16,-24 18-1,-49 31 1,-36 24-1,-6 10 1,7 5 0,42-14-1,42-15 1,-2-18 0,12-4-16,-52 3 15,-52 20 1,-30 18-1,-9 23 1,8 14 0,83-102-1</inkml:trace>
  <inkml:trace contextRef="#ctx0" brushRef="#br0" timeOffset="52050.3801">23621 4642 0,'17'10'0,"16"-1"16,42 4 0,73-17-1,18-9 1,-18 3 0,-148 10-1</inkml:trace>
  <inkml:trace contextRef="#ctx0" brushRef="#br0" timeOffset="52237.7519">23687 5014 0,'59'0'15,"31"-5"1,92-18-1,8-4-15,-32 3 16,-158 24 0</inkml:trace>
  <inkml:trace contextRef="#ctx0" brushRef="#br0" timeOffset="52737.5852">24903 4093 0,'9'13'15,"-9"11"1,0 35 0,0 40-1,0 55 1,-17 41-1,17 15 1,0-28 0,8-48-16,-8-64 15,0-51 1,9-38 0,7-42-1,-8-32 1,9-37-1,-9-23 1,-8 153 0</inkml:trace>
  <inkml:trace contextRef="#ctx0" brushRef="#br0" timeOffset="53643.8054">24887 4065 0,'16'-14'16,"1"0"-1,8-14 1,41-10 0,25 5-1,51 16 1,23 8-16,10 3 16,31 1-1,-8 5 1,10 0-1,7 0 1,7-9 0,18-9-1,18-15 1,23 9 0,-8 2-16,-16-2 15,-34-5 1,-25-3-1,-32 1 1,-42-7 0,-33 15-1,-7 9 1,-36 19 0,-6 12-1,-8 21-15,-10 23 16,-8 23-1,-8 36 1,-16 29 0,0 19-1,16 36 1,-8 25 0,8 5-1,-8-22 1,-8-30-1,-16-41-15,24-141 16,-100 186 0,1-163-1,-24-42 1,-52-19 0,1 6-1,-8-1 1,-7 1-1,-19-4 1,-14-17-16,-19 2 16,-7 5-1,-2 14 1,2 18 0,17 0-1,24 4 1,-8 5-1,8 5 1,17 5 0,9 14-16,21 4 15,160-23 1</inkml:trace>
  <inkml:trace contextRef="#ctx0" brushRef="#br0" timeOffset="54237.4122">27677 3780 0,'-25'29'15,"8"-1"1,2 36-1,22 25 1,18 32 0,8 42-1,-7 33-15,-44 18 16,-7-18 0,-8-30-1,18-30 1,-2-11-1,17-26 1,0-99 0</inkml:trace>
  <inkml:trace contextRef="#ctx0" brushRef="#br0" timeOffset="54721.6659">26418 3995 0,'-16'4'15,"-1"15"1,9 28 0,0 51-1,24 32 1,1 23 0,-8 11-1,-2 3-15,-23-9 16,9-5-1,7-153 1</inkml:trace>
  <inkml:trace contextRef="#ctx0" brushRef="#br0" timeOffset="55877.4696">28223 6220 0,'9'-15'16,"8"-7"-1,23-20-15,18-10 16,0-3-1,0 3 1,-25 20 0,-42 23-1,-15 28 1,-8 36 0,22 39-1,10 26 1,0 5-1,-7-12-15,-11-34 16,2-37 0,-9-33-1,-7-18 1,-2-14 0,17-1-1,17 15 1,42 9-1,49 14 1,42 1-16,-10 2 16,-123-17-1</inkml:trace>
  <inkml:trace contextRef="#ctx0" brushRef="#br0" timeOffset="57142.8022">26741 5982 0,'0'10'16,"0"5"-1,-8 31 1,-8 46 0,0 48-1,6 15 1,10-155-16</inkml:trace>
  <inkml:trace contextRef="#ctx0" brushRef="#br0" timeOffset="57502.2673">27023 6154 0,'-26'34'16,"10"12"-1,8 46 1,32 2 0,34-24-1,8-60 1,10-65 0,-26-40-16,-34-26 15,-41 10 1,-23 22-1,-21 57 1,-5 50 0,74-18-1</inkml:trace>
  <inkml:trace contextRef="#ctx0" brushRef="#br0" timeOffset="57970.9205">25235 5992 0,'-16'65'16,"-1"9"-16,-8 85 15,18 0 1,14-25-1,-7-134 1</inkml:trace>
  <inkml:trace contextRef="#ctx0" brushRef="#br0" timeOffset="58330.0214">25508 6109 0,'-16'41'15,"7"14"1,2 57 0,7 1-1,32-43 1,10-75-1,24-65-15,-17-46 16,-32-10 0,-58 32-1,-34 53 1,9 64 0,25 42-1,24 15 1,42-25-1,-25-55-15</inkml:trace>
  <inkml:trace contextRef="#ctx0" brushRef="#br0" timeOffset="58611.1973">25890 6183 0,'-18'42'15,"2"4"-15,-9 57 16,25-6 0,41-45-1,17-80 1,17-66 0,-26-49-1,-32-2 1,-50 34-1,-24 64 1,-19 74 0,76-27-16</inkml:trace>
  <inkml:trace contextRef="#ctx0" brushRef="#br0" timeOffset="59173.7456">29291 5424 0,'0'-10'15,"0"2"1,0-2 0,0 28-1,-8 47-15,-1 44 16,-15 24 0,24-133-1</inkml:trace>
  <inkml:trace contextRef="#ctx0" brushRef="#br0" timeOffset="59579.7853">29614 5467 0,'0'27'0,"0"14"16,16 48-1,10 8 1,31-36 0,9-56-1,-16-66 1,-17-41 0,-50-9-16,-24 32 15,-33 51 1,74 28-1</inkml:trace>
  <inkml:trace contextRef="#ctx0" brushRef="#br0" timeOffset="70483.5782">25500 4264 0,'17'15'0,"-9"-6"16,8 4-1,1-18 1,9-7 0,22-22-1,2-16 1,0-7 0,-9-2-1,-15 12 1,-19 19-16,-7 23 15,-24 38 1,-2 28 0,10 21-1,8 31 1,8 11 0,-17 8-1,1-20 1,8-30-1,8-29-15,-9-30 16,-8-18 0,-7-24-1,-18-13 1,17-6 0,17 20-1,41 22 1,33 24-1,42 4 1,33 1-16,-141-33 16</inkml:trace>
  <inkml:trace contextRef="#ctx0" brushRef="#br0" timeOffset="72076.7808">27014 4316 0,'-7'18'0,"-11"-4"15,-7 29 1,9-2 0,24 10-1,9-5 1,49-4-1,16-13 1,3 3 0,-53 20-1,-40 13 1,-32 5-16,-19-9 16,-17-1-1,35-29 1,41-31-1</inkml:trace>
  <inkml:trace contextRef="#ctx0" brushRef="#br0" timeOffset="72264.3507">27055 4339 0,'42'-23'15,"25"-9"1,83-34 0,14 15-1,-164 51 1</inkml:trace>
  <inkml:trace contextRef="#ctx0" brushRef="#br0" timeOffset="74217.0652">28090 4450 0,'42'-37'16,"7"0"-1,34-38 1,-7 29 0,-36 37-1,-32 47 1,-41 45-16,-8 25 15,8-1 1,41-28 0,43-28-1,14-14 1,1 5 0,-41 22-1,-58 21 1,-58 31-1,-49 14 1,140-130-16</inkml:trace>
  <inkml:trace contextRef="#ctx0" brushRef="#br0" timeOffset="78700.3823">4005 8092 0,'16'4'15,"-8"-4"1,18 0-1,-10-9 1,9-10 0,15 0-1,3 15 1,15 13-16,-1 15 16,10 2-1,-2 12 1,2-1-1,16 2 1,-2-7 0,20-13-1,6-6 1,17-4 0,-7 1-16,15 4 15,17 15 1,0-2-1,17 0 1,-9 2 0,16 4-1,10-11 1,-1-3 0,16-9-1,8-6-15,2-4 16,0 0-1,-1 4 1,-9-4 0,9 10-1,16 4 1,1 5 0,7-5-1,-8-14 1,-7 0-16,8 0 15,-1 0 1,9-4 0,16 4-1,-16-5 1,-2 10 0,-5-1-1,-27-4 1,17 0-1,10 0-15,7 5 16,16-5 0,-17 0-1,-16 0 1,0 4 0,-8-4-1,8 4 1,8-4-1,2 5 1,23-5-16,-8-5 16,-8-3-1,8-1 1,-17 4 0,9 5-1,8-5 1,-8 0-1,8 0 1,-8-8 0,-1 3-16,-231 10 15,464-10 1,-233 2 0,1-2-1,0 1 1,-232 9-1,480-32 1,-256 18 0,-9 4-1,0 1 1,-8-5-16,8 4 16,8 2-1,9 3 1,-8-4-1,0-1 1,-9 5 0,0 10-1,-8 5 1,-1 4 0,10-6-16,-18-3 15,25-10 1,2-3-1,-10 8 1,0 8 0,0 2-1,-16-1 1,-1-9 0,17-4-1,-8-1-15,8 5 16,8-5-1,-15 0 1,7 0 0,9 10-1,-9-5 1,0 0 0,-17-8-1,1-2 1,8 1-16,8-6 15,9-2 1,-9-7 0,-8 1-1,0 5 1,1 3 0,-2-4-1,18-8 1,-10-6-1,-7-5-15,8 1 16,-7 5 0,-1-1-1,-9 1 1,-16-1 0,-7 5-1,6-10 1,35 1-1,-1 0 1,0 0 0,-9-5-16,3 1 15,-20-1 1,10-1 0,-1 11-1,-7 4 1,-1-1-1,-8 7 1,-25-2 0,-16-4-1,-1 1-15,-7-1 16,-17 4 0,-8 1-1,-16 5 1,-92 18-1</inkml:trace>
  <inkml:trace contextRef="#ctx0" brushRef="#br0" timeOffset="82339.9858">5759 10503 0,'0'4'15,"0"6"1,9-5 0,16-20-16,24-16 15,26-34 1,24-20-1,-99 85 1</inkml:trace>
  <inkml:trace contextRef="#ctx0" brushRef="#br0" timeOffset="82590.1097">6172 9926 0,'0'-4'16,"0"4"-1,0-5-15,0 10 16,0 12-1,-16 35 1,-16 56 0,-1 50-1,0 46 1,7 16 0,2-7-1,-1-21 1,-1-31-1,10-44 1,16-117-16</inkml:trace>
  <inkml:trace contextRef="#ctx0" brushRef="#br0" timeOffset="83152.2985">6728 10060 0,'-17'24'16,"-17"-1"-1,-23 38 1,6 28-1,28 18 1,56 5-16,48-20 16,27-8-1,16-4 1,-33 4 0,-40 18-1,-51 1 1,-51-2-1,-14-12 1,-18-28 0,-16-35-16,16-20 15,25-34 1,58 28 0</inkml:trace>
  <inkml:trace contextRef="#ctx0" brushRef="#br0" timeOffset="83449.2798">6777 10099 0,'82'-30'15,"10"12"-15,123-14 16,17 19 0,-34 16-1,-64 21 1,-134-24-1</inkml:trace>
  <inkml:trace contextRef="#ctx0" brushRef="#br0" timeOffset="84823.9549">8101 10289 0,'0'-14'16,"26"-4"0,32-24-1,66-5 1,16 25 0,-7 22-16,-59 32 15,-74 24 1,-74 12-1,-50 4 1,-18-3 0,18-14-1,49-3 1,52-1 0,64-5-1,32 1-15,28-5 16,-3 0-1,-24 19 1,-31 9 0,-53 8-1,-46 6 1,-77 0 0,-24-14-1,-8-1 1,31-8-16,134-61 15</inkml:trace>
  <inkml:trace contextRef="#ctx0" brushRef="#br0" timeOffset="86026.6286">8747 11388 0,'0'9'15,"0"13"1,-17 50-1,0 43-15,-15 30 32,-1-6-32,0-31 15,16-56 1,17-52 0</inkml:trace>
  <inkml:trace contextRef="#ctx0" brushRef="#br0" timeOffset="86370.454">9071 11529 0,'-8'17'15,"-10"10"1,1 35-1,1 22 1,32-6 0,35-32-16,56-50 15,9-47 1,-17-37 0,-49-9-1,-41 8 1,-52 19-1,-30 23 1,-26 25 0,16 30-1,83-8-15</inkml:trace>
  <inkml:trace contextRef="#ctx0" brushRef="#br0" timeOffset="86713.9628">10279 10624 0,'24'0'15,"18"-5"-15,73-9 16,59 10 0,32 0-1,9 8 1,-39 5-1,-176-9 1</inkml:trace>
  <inkml:trace contextRef="#ctx0" brushRef="#br0" timeOffset="86979.5551">10228 11071 0,'26'9'16,"39"0"-16,68 6 15,57 7 1,8 20-1,10 19 1,-208-61 0</inkml:trace>
  <inkml:trace contextRef="#ctx0" brushRef="#br0" timeOffset="90635.0908">12563 9758 0,'-8'14'0,"8"5"16,-9 32 0,9 33-1,0 36 1,9 49 0,-9 45-1,-9 38 1,-16 7-1,17-2 1,-17-42 0,25-43-16,17-60 15,-17-112 1</inkml:trace>
  <inkml:trace contextRef="#ctx0" brushRef="#br0" timeOffset="92558.4182">12737 9689 0,'16'5'16,"-8"8"-1,25 6 1,17-5 0,8 4-1,24-4-15,19-9 16,7-1 0,32-8-1,16 4 1,19 0-1,7 0 1,17 4 0,-9-4-1,17-9 1,33-5-16,16-4 16,9 4-1,25-1 1,0 6-1,16 1 1,-8-12 0,16-3-1,9-1 1,34 7 0,-18-6-16,8-6 15,-16 11 1,8 13-1,26 5 1,-34 0 0,-16-4-1,-42 4 1,0 0 0,-9 9-1,-16-5-15,-41 1 16,-32-1-1,-43-8 1,-8-5 0,-16-11-1,-25 15 1,-42 10 0,-33 24-1,-24 3 1,8 19-1,-1 14-15,18 15 16,-1 22 0,0 28-1,-8 20 1,-8 27 0,-9-1-1,26 1 1,-9-18-1,16-15 1,-8-14 0,1 1-16,-9-5 15,-9-11 1,-7-6 0,-1-12-1,-8-14 1,-24-4-1,-9-13 1,0-5 0,-16-15-1,-1 9-15,-16-13 16,-34-9 0,-32-14-1,-17-19 1,-8 5-1,-8-5 1,-17 4 0,-8 4-1,0 2-15,-25-5 16,8-5 0,-9-15-1,-7-2 1,0-6-1,-8 0 1,-1-5 0,-8-5-1,9 0 1,16 5-16,-9 5 16,9 1-1,-17-12 1,18-8-1,-1 5 1,0 9 0,16-1-1,1-8 1,8 0 0,15 10-1,-15-1-15,25 3 16,8 3-1,0-6 1,8 10 0,9 4-1,15 14 1,2 0 0,7-5-1,16 0 1,11-4-16,21-1 31,-6 5-31,7 5 16,-6 11-1,7 2 1,0 21 0,25 12-1,15 4 1,51-50-16</inkml:trace>
  <inkml:trace contextRef="#ctx0" brushRef="#br0" timeOffset="93026.9333">13805 9758 0,'-10'28'16,"3"1"-1,-2 35 1,18 34 0,8 24-1,-1 30 1,-16 26-16,-8 26 15,8 24 1,8-3 0,17-35-1,15-51 1,-40-139 0</inkml:trace>
  <inkml:trace contextRef="#ctx0" brushRef="#br0" timeOffset="93401.9941">15361 9935 0,'-8'71'15,"-9"26"1,1 97-1,6 49 1,20 10-16,14-7 16,18-9-1,7-22 1,-49-215 0</inkml:trace>
  <inkml:trace contextRef="#ctx0" brushRef="#br0" timeOffset="93839.3996">17124 9777 0,'0'55'16,"0"10"-16,0 89 16,17 46-1,7 47 1,10 29 0,-10 17-1,18-5 1,-1-13-1,-41-275 1</inkml:trace>
  <inkml:trace contextRef="#ctx0" brushRef="#br0" timeOffset="94292.2198">18787 9520 0,'0'44'0,"8"11"16,0 74-1,9 67 1,-9 38-1,-8 26 1,-16 15 0,-1 4-1,1 1 1,24-16-16,25-36 16,-33-228-1</inkml:trace>
  <inkml:trace contextRef="#ctx0" brushRef="#br0" timeOffset="94745.2389">19963 9587 0,'0'27'16,"8"1"-1,8 65 1,-7 42 0,-1 60-1,-8 42 1,-17 33 0,1 29-1,-1 12-15,9-2 16,0-31-1,8-44 1,25-67 0,-25-167-1</inkml:trace>
  <inkml:trace contextRef="#ctx0" brushRef="#br0" timeOffset="95323.2396">20740 9564 0,'0'23'15,"0"14"1,17 46 0,-1 33-1,-7 43 1,-1 32-1,-25 32 1,1 33-16,-1 18 16,1 1-1,7-8 1,9-16 0,0-37-1,0-57 1,0-157-1</inkml:trace>
  <inkml:trace contextRef="#ctx0" brushRef="#br0" timeOffset="96088.8532">17951 9661 0,'0'36'15,"-8"25"1,16 65-1,9 46 1,8 33 0,0 14-16,-1 23 15,-7 8 1,-17 16 0,0-4-1,8-35 1,0-41-1,-8-186 1</inkml:trace>
  <inkml:trace contextRef="#ctx0" brushRef="#br0" timeOffset="96729.1483">16238 9661 0,'-9'4'15,"-7"0"1,-9 16-1,17 17 1,25 33 0,7 51-1,-7 46 1,-1 38 0,-7 23-16,16 29 15,-17 21 1,8 16-1,17 7 1,-33-301 0</inkml:trace>
  <inkml:trace contextRef="#ctx0" brushRef="#br0" timeOffset="100712.582">21999 12035 0,'-17'28'15,"9"14"1,-17 64 0,9 54-1,8 49 1,16 29-1,-8-238-15</inkml:trace>
  <inkml:trace contextRef="#ctx0" brushRef="#br0" timeOffset="110741.4743">8664 7821 0,'0'15'16,"-16"-1"-1,-17 4-15,-9-9 16,-7-9 0,-17 15-1,-2 12 1,-13 25 0,-3-5-1,11-7 1,-18-20-1,7-11 1,9-4 0,2-5-16,6-10 15,2-8 1,15-6 0,9 2-1,7-7 1,10-3-1,-9 8 1,-10 2 0,11 3-1,-1 9 1,24 5-16,9 14 16,17 16-1,16 11 1,-9 10-1,9-4 1,-49-64 0,16 22-1,34 41 1,-34-41-16,0 0 16,8 24-1,-8-24 1,-26 9-1,26-9 1,-57-23 0,-10-23-1,67 46 1,-32-57 0,48 7-16,51 13 31,16-1-31,-9 23 15,0 11 1,-7 14 0</inkml:trace>
  <inkml:trace contextRef="#ctx0" brushRef="#br0" timeOffset="111163.2518">8375 8114 0,'8'15'0,"9"-2"16,16 24-1,15 15 1,-5-4 0,-2-7-1,-17-9 1,-15-13 0,-9-19-1</inkml:trace>
  <inkml:trace contextRef="#ctx0" brushRef="#br0" timeOffset="111335.0845">8582 8104 0,'-9'10'15,"-15"9"1,-27 23 0,-24 19-1,10 18 1,23 9-1,42-88-15</inkml:trace>
  <inkml:trace contextRef="#ctx0" brushRef="#br0" timeOffset="111585.028">8787 8082 0,'-23'22'16,"-2"13"0,-8 34-1,0 14 1,16 2-1,17-85 1</inkml:trace>
  <inkml:trace contextRef="#ctx0" brushRef="#br0" timeOffset="111928.6963">8987 8120 0,'-16'13'16,"7"11"-16,-7 13 15,16 9 1,25-12 0,32-22-1,2-40 1,8-31-1,-26-20 1,-25-10 0,-41 24-16,-24 37 15,-17 37 1,-2 29 0,19 12-1,49-50 1</inkml:trace>
  <inkml:trace contextRef="#ctx0" brushRef="#br0" timeOffset="112991.1219">7242 8114 0,'-34'15'0,"-8"-5"16,-15 2 0,-9-12-1,-1 0 1,-8 0-1,-25 14 1,-15 6 0,-2-2-1,-7-13 1,10-24 0,23 0-16,0 0 15,7 7 1,19 2-1,-2-9 1,17 1 0,0-1-1,10 0 1,-2 0 0,17-3-1,9 7-15,24 15 16,9 20-1,23 7 1,-6 10 0,-10 1-1,9-1 1,1 0 0,-51-56-1,17 19 1,0 0-16,0 24 15,-24-15 1,-17-18 0,-26-20-1,67 29 1,-41-41 0,41 41-1,0-33 1,8 5-1,42 18 1,15 16-16,-65-6 16,84 18-1</inkml:trace>
  <inkml:trace contextRef="#ctx0" brushRef="#br0" timeOffset="113272.3055">6354 8413 0,'10'23'16,"-3"11"-1,27 30 1,16-4 0,8-18-16,-2-17 15,-22-25 1,-34 0 0</inkml:trace>
  <inkml:trace contextRef="#ctx0" brushRef="#br0" timeOffset="113428.5027">6612 8436 0,'-26'15'16,"-7"7"-16,-49 24 15,8 20 1,8 17 0,41 6-1,25-89 1</inkml:trace>
  <inkml:trace contextRef="#ctx0" brushRef="#br0" timeOffset="113647.2204">6819 8357 0,'-18'24'16,"1"13"0,-16 46-1,10 19 1,6 1-16,17-103 16</inkml:trace>
  <inkml:trace contextRef="#ctx0" brushRef="#br0" timeOffset="113975.0923">7017 8482 0,'-8'0'0,"8"0"15,-17 15 1,8 13-1,9 23 1,9 5 0,-1-15-1,17-21 1,25-35 0,-8-31-1,-9-24-15,-33-10 16,-41 11-1,-34 32 1,75 37 0</inkml:trace>
  <inkml:trace contextRef="#ctx0" brushRef="#br0" timeOffset="118583.5606">21668 12281 0,'-8'15'16,"-9"-1"-16,-8 9 15,0-19 1,17-13 0,16-23-1,9-20 1,16-13-1,8-4 1,1 17 0,-9 29-1,0 27-15,-17 29 16,1 18 0,-24 27-1,-3 17 1,-14 11-1,-1 6 1,-8 5 0,-9-19-1,9-20 1,8-21-16,1-25 16,7-14-1,1-13 1,-9-10-1,0-18 1,18-4 0,14 39-1,-7-52 1,0 40 0,33-37-16,8 3 15,17 7 1,17 27-1,-9 20 1,-8 11 0,8 16-1,0-7 1,-8 3 0,8-1-1,25 9 1,-41-28-16,-25-8 15,-25-15 1</inkml:trace>
  <inkml:trace contextRef="#ctx0" brushRef="#br0" timeOffset="119536.4627">21618 12151 0,'-16'-4'16,"-1"0"-16,1-16 15,16-9 1,33-2 0,25-2-1,8 11 1,0 17 0,-16 18-1,-17 39 1,-17 27-1,-24 18 1,-17 19-16,-15 6 16,-3-6-1,2-17 1,0-21 0,-17-17-1,8-16 1,9-12-1,9-13 1,14-6 0,2-20-16,-1-7 15,-8-20 1,17-4 0,16-15-1,25 3 1,17 0-1,-9 4 1,-8 12 0,9 19-16,16 28 15,0 19 1,-9 17 0,9 1-1,0-9 1,0-9-1,-8 3 1,-1 2 0,-7-1-1,7 5 1,-24-13-16,-17-29 16,-8 0-1</inkml:trace>
  <inkml:trace contextRef="#ctx0" brushRef="#br0" timeOffset="120255.0599">21585 12161 0,'17'-10'0,"7"-9"15,26-13 1,8-5-1,0 28 1,-8 42 0,-17 55-1,-33 33 1,-17 27 0,-8 1-1,-16-9-15,16-28 16,-25-32-1,9-30 1,-9-35 0,17-20-1,0-14 1,8 1 0,9-11-1,24-9 1,9-17-16,24 0 15,9-2 1,8 11 0,8 14-1,-17 22 1,26 24 0,-1 19-1,9 23 1,-8 22-1,7 6-15,1-9 16,8-29 0,0-17-1,-91-29 1</inkml:trace>
  <inkml:trace contextRef="#ctx0" brushRef="#br0" timeOffset="122787.9595">20715 12990 0,'-8'18'15,"8"-9"1,8 4-1,1-21 1,24-29-16,16-29 16,9-17-1,-16-15 1,-9 19 0,-8 18-1,-17 29 1,-8 18-1,-8 32 1,-1 20 0,1 32-1,-8 27-15,-9 24 16,0 5 0,8 4-1,9-14 1,0-9-1,16-13 1,-8-12 0,-8-10-1,0-22 1,-9-7-16,-8-20 16,-8-10-1,8-13 1,-8-9-1,-8-4 1,-1-12 0,-7 12-1,24 4 1,17 4 0,16 5-1,33 0-15,26-5 16,24 0-1,8-3 1,0 3 0,-16 10-1,1 3 1,-27 11 0,-57-19-1</inkml:trace>
  <inkml:trace contextRef="#ctx0" brushRef="#br0" timeOffset="128927.137">19996 12636 0,'8'0'15,"-8"0"1,8 0 0,9 0-1,-9 0-15,9 0 16,7-5 0,18-18-1,-1-1 1,1 15-1,-9 23 1,-17 28 0,-16 13-1,-16-12 1,-17 46-16,-9 18 16,-7 9-1,-1-10 1,0-16-1,50-90 1,0 0 0,0 0-1,-16 64 1,41-17 0,32-11-16,76 2 15,-133-38 1</inkml:trace>
  <inkml:trace contextRef="#ctx0" brushRef="#br0" timeOffset="129833.3482">18977 12439 0,'-8'29'15,"0"-1"-15,-1 28 16,1 18-1,16 14 1,25-3 0,-8-16-1,17-23 1,-1-18 0,1-28-1,8-28 1,-17-18-1,-16-4-15,-9 3 16,8 19 0,-7 14-1,-18 28 1,-7 32 0,-1 52-1,1 32 1,16 24-1,-8-19 1,8-135-16</inkml:trace>
  <inkml:trace contextRef="#ctx0" brushRef="#br0" timeOffset="130786.2548">18075 12566 0,'0'-19'16,"0"-10"0,0-21-1,34-11 1,15 9-1,1 19 1,-17 21 0,-8 17-16,-25 17 15,-25 26 1,-8 35 0,-9 24-1,1 18 1,-9 1-1,34-13 1,16-26 0,16-22-1,1-23-15,8-28 16,-9-9 0,9-10-1,0-9 1,0 5-1,-9-14 1,-7-23 0,-9-16-1,-25-17 1,-8-5-16,0 1 16,33 83-1</inkml:trace>
  <inkml:trace contextRef="#ctx0" brushRef="#br0" timeOffset="134972.7692">17331 12421 0,'8'0'16,"-8"0"0,0 0-1,-16 18 1,-9 30 0,8 27-1,1 31 1,-9 10-1,-8-4-15,16-23 16,17-89 0</inkml:trace>
  <inkml:trace contextRef="#ctx0" brushRef="#br0" timeOffset="135363.2955">17587 12355 0,'-16'0'16,"-9"11"0,-16 17-1,-9 32 1,25 33-1,0 33-15,17 4 16,16-23 0,25-51-1,1-47 1,15-33 0,-7-22-1,-9-9 1,-9-1-1,-24 5 1,-24 22 0,-26 24-16,50 5 15</inkml:trace>
  <inkml:trace contextRef="#ctx0" brushRef="#br0" timeOffset="136097.5084">16106 12468 0,'-17'8'0,"9"-2"31,-9 8-15,25-19-1,17-10 1,17-12 0,7-15-16,9-5 0,-8 20 31,-17 36-15,-26 43-16,-22 36 15,-18 5 1,16-19-1,9-37 1,33-18 15,8-10-31,-9 10 16,-24 23-16,-9 28 16,-15 14 15,16-5-16,8-52 1,0-27 0</inkml:trace>
  <inkml:trace contextRef="#ctx0" brushRef="#br0" timeOffset="136488.0039">16552 12426 0,'0'0'16,"9"-10"-16,7-12 16,17-6-1,-1 13 1,-6 35-1,-26 30 1,-16 38 0,-9 20-1,8 4 1,1-23 0,24-43-1,25-34-15,25-24 16,-8-12-1,-17-9 1,-33 33 0</inkml:trace>
  <inkml:trace contextRef="#ctx0" brushRef="#br0" timeOffset="137175.2022">15270 12110 0,'-8'33'16,"-9"8"0,1 47-1,7 15 1,26 9-1,24-6-15,9-21 16,0-34 0,-1-33-1,-16-32 1,0-22 0,-16-25-1,-9-5 1,-24 10-1,-26 18-15,-7 30 16,-9 36 0,15 23-1,28 0 1,15-27 0,0-24-1</inkml:trace>
  <inkml:trace contextRef="#ctx0" brushRef="#br0" timeOffset="137550.2896">15518 12011 0,'0'5'16,"0"9"-1,-8 24 1,8 17 0,16 6-16,18-15 15,-1-28 1,8-31 0,0-38-1,-8-14 1,-24 9-1,-9 28 1,-9 43 0,9 45-1,9 31-15,24 4 16,-8-20 0,-25-75-1</inkml:trace>
  <inkml:trace contextRef="#ctx0" brushRef="#br0" timeOffset="138128.2693">13962 12068 0,'8'42'0,"0"13"15,17 58 1,8 21-1,17-9 1,-17-31 0,-33-94-1</inkml:trace>
  <inkml:trace contextRef="#ctx0" brushRef="#br0" timeOffset="138565.4916">14169 12138 0,'0'-19'16,"8"-6"-1,17-15 1,24-6 0,0 31-1,-15 25 1,-9 45 0,-25 30-1,-8 20-15,-1 7 16,-7-14-1,16-28 1,8-41 0,17-34-1,24-10 1,10-8 0,-2-9-1,-57 32 1</inkml:trace>
  <inkml:trace contextRef="#ctx0" brushRef="#br0" timeOffset="139127.8995">14574 11895 0,'-16'-5'16,"7"1"0,-7-20-1,16-3 1,25-2-16,-1 16 15,18 13 1,-17 23 0,-17 28-1,-8 24 1,-8 18 0,8 15-1,8-3 1,17-16-1,7-29 1,2-31-16,7-34 16,-9-14-1,-22-23 1,-10-3 0,-17-16-1,-16 0 1,-25-9-1,0 19 1,8 18 0,9 29-16,41 4 15</inkml:trace>
  <inkml:trace contextRef="#ctx0" brushRef="#br0" timeOffset="139955.9768">12406 12360 0,'-25'15'16,"-1"4"-1,-14 3-15,-2-7 16,26-30 0,23-7-1,27-17 1,23-1-1,10-3 1,-1 15 0,-16 38-1,-18 32 1,-6 33-16,-18 8 16,0 10-1,17 14 1,-8 4-1,-9-22 1,0-29 0,9-32-1,-9-31 1,25-35 0,8-18-16,18-14 15,-26-8 1,-33 78-1</inkml:trace>
  <inkml:trace contextRef="#ctx0" brushRef="#br0" timeOffset="140315.09">12844 12119 0,'-8'28'16,"-9"4"0,1 24-1,16-13 1,25-25 0,40-18-1,18 0-15,-16 4 16,-17 29-1,-25 9 1,-17 22 0,1-2-1,-9-11 1,-17-33 0,1-22-1,16 4 1</inkml:trace>
  <inkml:trace contextRef="#ctx0" brushRef="#br0" timeOffset="140487.0961">12893 12077 0,'26'-27'16,"15"-2"-16,33-21 15,10-3 1,-84 53 0</inkml:trace>
  <inkml:trace contextRef="#ctx0" brushRef="#br0" timeOffset="140830.769">13291 11793 0,'-7'19'0,"-3"17"15,-5 44 1,23 31 0,16 5-1,27-12 1,15-45-1,-8-44 1,-25-33 0,-9-16-16,-24-7 15,-8-1 1,-25 14 0,-8 23-1,-9 38 1,50-33-1</inkml:trace>
  <inkml:trace contextRef="#ctx0" brushRef="#br0" timeOffset="147938.4637">13325 10033 0,'-8'10'0,"-1"-2"15,-15 25 1,-1 10 0,-8 20-1,8 22 1,-9 31 0,18 24-1,16 13 1,16-21-16,0-30 15,10-37 1,7-33 0,9-26-1,16-35 1,-9-27 0,9-32-1,0-18 1,0-26-1,-17-7-15,-16-1 16,-42 10 0,-17 32-1,-31 41 1,-17 54 0,-9 49-1,91-46 1</inkml:trace>
  <inkml:trace contextRef="#ctx0" brushRef="#br0" timeOffset="153671.5078">14276 10624 0,'9'4'16,"-1"-8"-16,8-6 16,-7-17-1,7-29 1,17-24-1,-16-2 1,16 7 0,-25 20-1,0 12 1,-8 11 0,0 22-1,9 20-15,7 36 16,1 29-1,-1 41 1,1 28 0,-10 14-1,2-18 1,0-28 0,-9-32-1,0-29 1,-9-29-16,-16-8 15,1-5 1,-18-14 0,-7 1-1,16-10 1,49 19 0,-16-5-1,0 0 1,0 5-1,25 8-15,50 7 16,40 7 0,1-13-1,7-9 1,2-15 0</inkml:trace>
  <inkml:trace contextRef="#ctx0" brushRef="#br0" timeOffset="168292.8734">11173 16197 0,'25'9'15,"8"5"1,41 20 0,26 2-1,-1-8 1,9-9-1,-1 5 1,1-2-16,-17 1 16,0-9-1,-9-4 1,-17-1 0,3-4-1,-2-19 1,-1-10-1,2-12 1,-10-21 0,19-36-16,23-46 15,0-51 1,17-35 0,-1-30-1,11-24 1,-2-16-1,8 11 1,-9 24 0,-22 26-1,-19 40-15,-24 40 16,0 32 0,-33 29-1,-8 37 1,-1 43-1,-16 26 1,0 35 0,-8 30-1,8 34 1,8 32-16,17 28 16,16 19-1,9 33 1,8 31-1,-25 26 1,25 17 0,0 13-1,8-3 1,-25-39 0,-41-269-1</inkml:trace>
  <inkml:trace contextRef="#ctx0" brushRef="#br0" timeOffset="169308.2712">11339 14624 0,'-42'45'15,"0"11"1,-23 56 0,6 33-1,35 14-15,16 12 16,32 10-1,26 2 1,15-16 0,11-9-1,23-28 1,0-21 0,41-31-1,2-26 1,-2-39-1,1-31-15,-1-34 16,-24-21 0,0-26-1,-33-30 1,-9-17 0,-16-16-1,-25-6 1,-16-14-1,-17-14 1,-25-4-16,-16 0 16,-18 14-1,-15 18 1,-9 23 0,-24 11-1,-9 23 1,-8 26-1,-17 49 1,9 40 0,-10 53-16,11 44 15,15 48 1,24 43 0,44 36-1,48-228 1</inkml:trace>
  <inkml:trace contextRef="#ctx0" brushRef="#br0" timeOffset="169917.6696">11487 15047 0,'0'14'15,"9"9"1,16 34-1,24 22 1,26 33 0,7 26-1,1 12 1,-26-25-16,-15-59 16,-42-66-1</inkml:trace>
  <inkml:trace contextRef="#ctx0" brushRef="#br0" timeOffset="170308.0373">11711 14870 0,'-8'14'15,"-17"4"1,-1 10 0,10 5-1,32-14 1,26-1-16,16-7 16,17-7-1,-17-14 1,8 5-1,-17 20 1,-24 31 0,-17 19-1,-8 19 1,0-10 0,-8-18-1,-33-42-15,41-14 16</inkml:trace>
  <inkml:trace contextRef="#ctx0" brushRef="#br0" timeOffset="170886.1924">11668 14829 0,'-7'-20'0,"7"6"15,0-37 1,33-9 0,9-24-1,7 0 1,9 19 0,-25 28-1,-33 37 1,42-34-1,-34 26-15,0 12 16,16 0 0,-8-12-1,19-16 1,14-13 0,-7 5-1,-9 32 1,-17 46-1,-24 33 1,8 33-16,-8-4 16,24-48-1,17-46 1,17-33 0,-1-9-1,-15 14 1,-10 39-1,-15 33 1,-2 51 0,19 16-16,7-8 15,-33-117 1</inkml:trace>
  <inkml:trace contextRef="#ctx0" brushRef="#br0" timeOffset="171776.4237">14235 16034 0,'8'10'16,"9"4"0,23 14-1,19-1-15,24-4 16,33 1 0,16-2-1,-1 16 1,3 8-1,-10 6 1,-7 0 0,-3-6-1,3-9 1,-117-37-16</inkml:trace>
  <inkml:trace contextRef="#ctx0" brushRef="#br0" timeOffset="172604.5438">14574 14921 0,'-41'55'16,"7"16"0,-23 69-16,40 17 15,34-2 1,40 3-1,35 1 1,7-2 0,16-31-1,2-38 1,-19-40 0,28-34-1,-2-19-15,0-19 16,8-33-1,-42-36 1,2-37 0,-9-23-1,-25-14 1,-17 13 0,-24 5-1,-34-5 1,-40-4-16,-18-6 15,1 2 1,-17 9 0,-17 27-1,-24 51 1,-18 57 0,-16 59-1,9 45 1,0 38-1,33 43 1,49 34-16,75-201 16</inkml:trace>
  <inkml:trace contextRef="#ctx0" brushRef="#br0" timeOffset="173494.7731">14773 15294 0,'16'46'16,"16"9"0,35 62-1,8 0 1,-18-24-1,-7-28 1,-15-46 0,-35-19-1</inkml:trace>
  <inkml:trace contextRef="#ctx0" brushRef="#br0" timeOffset="173854.2427">14946 15154 0,'-16'0'0,"8"-5"16,8-12 0,24-21-1,9-5 1,17 12-1,0 36 1,-24 31 0,-2 39-1,-15 22 1,7 2 0,17-26-16,9-23 15,16-35 1,-1-24-1,-15-9 1,-42 18 0</inkml:trace>
  <inkml:trace contextRef="#ctx0" brushRef="#br0" timeOffset="174338.3816">15444 14968 0,'-17'-10'16,"-16"-3"-1,-33-16 1,-9-8 0,18-9-16,40-1 15,50 1 1,33 9-1,9 13 1,-17 24 0,-17 38-1,-33 40 1,9 34 0,16 14-1,8-10-15,1-50 16,-9-53-1,0-31 1,-17-14 0,-16-10-1,-24 0 1,-26-5 0,-8 15-1,-8 3 1,7 29-16,2 29 15,57-29 1</inkml:trace>
  <inkml:trace contextRef="#ctx0" brushRef="#br0" timeOffset="189665.2487">15616 10507 0,'0'-9'16,"-7"4"0,7-8-1,-16 13 1,7 18-1,-7 34 1,8 37 0,-1 36-1,9 29-15,17 4 16,24-23 0,1-48-1,24-53 1,8-48-1,-8-32 1,0-29 0,-24-14-1,-9-22 1,-1-15 0,-6-18-16,-10 4 15,-40 24 1,-43 27-1,-15 38 1,-26 46 0,-16 56-1,50 48 1,24 30 0,50 2-16,0-131 15</inkml:trace>
  <inkml:trace contextRef="#ctx0" brushRef="#br0" timeOffset="190633.5918">16709 10493 0,'-16'47'0,"-1"10"16,-24 59-1,8 19 1,16 9 0,26 0-1,24 0 1,25-22 0,-9-33-1,1-44 1,0-39-16,-17-48 15,8-39 1,-16-24 0,0-31-1,-1-21 1,-15-30 0,-9-4-1,-25 33 1,-25 59-1,-16 77-15,-17 76 16,9 68 0,23 41-1,51-163 1</inkml:trace>
  <inkml:trace contextRef="#ctx0" brushRef="#br0" timeOffset="192742.6143">17513 10816 0,'0'8'0,"0"-3"15,0 0 1,8-23 0,17-20-1,8-27 1,0-15-1,0 11 1,-16-2 0,-9 21-1,0 12-15,-8 24 16,-8 28 0,8 32-1,-8 34 1,0 46-1,8 27 1,8 9 0,0-16-1,-8-26 1,-8-40-16,-9-29 16,1-18-1,-1-16 1,-16 3-1,-8-15 1,-17-5 0,25-19-1,49 24 1,-16-5 0,-8-11-16,16 11 15,58 20 1,42 17-1,16 10 1,17-10 0,-9-13-1</inkml:trace>
  <inkml:trace contextRef="#ctx0" brushRef="#br0" timeOffset="196116.667">18092 10802 0,'0'3'16,"8"-6"-1,1-2-15,-1-18 16,0-19 0,17-24-1,8-8 1,-8-11 0,16 16-1,1 13 1,-18 29-1,-7 22 1,-25 24 0,24 23-16,9 18 15,-8 28 1,-17 34 0,-9 26-1,-7 33 1,-1 20-1,9 0 1,16-10 0,-8-191-1</inkml:trace>
  <inkml:trace contextRef="#ctx0" brushRef="#br0" timeOffset="197179.094">21206 10703 0,'0'0'15,"0"-9"1,23-24 0,10-23-1,17-14 1,0 2 0,-17-3-1,-8 19-15,-17 15 16,-8 19-1,-17 31 1,-16 49 0,0 59-1,-8 55 1,16 28 0,17 2-1,-1-42-15,9-164 16</inkml:trace>
  <inkml:trace contextRef="#ctx0" brushRef="#br0" timeOffset="197835.1726">19268 10535 0,'-42'52'0,"9"13"16,-25 76-1,50 30 1,33 25 0,49-19-1,9-60 1,0-86 0,-17-68-1,-25-60 1,1-39-1,-1-18-15,-8-8 16,-8-5 0,-42 13-1,-32 43 1,-42 58 0,-25 86-1,17 65 1,41 28-1,58-10-15,0-116 16</inkml:trace>
  <inkml:trace contextRef="#ctx0" brushRef="#br0" timeOffset="198381.7871">20318 10507 0,'-24'24'16,"-1"4"-16,-25 32 16,25 24-1,25 29 1,17 40 0,24 4-1,9-21 1,8-66-1,-17-51 1,0-52 0,-7-23-16,7-38 15,0-30 1,-16-26 0,-8-2-1,-50 20 1,-25 62-1,-50 80 1,-16 73 0,25 66-1,99-149-15</inkml:trace>
  <inkml:trace contextRef="#ctx0" brushRef="#br0" timeOffset="206879.9438">12000 9126 0,'9'14'16,"-9"-6"-1,8 16 1,-8 8 0,16 11-1,9-2-15,8 1 16,0-4 0,16 8-1,2 5 1,-2 4-1,1 12 1,-1-3 0,1 11-1,0 0 1,-1-12-16,9 8 16,9 13-1,-10 9 1,1 5-1,0-6 1,-8-3 0,0 0-1,7 3 1,-7 11-16,0 4 16,-8 5-1,0-5 1,7-4-1,-7-10 1,7 8 0,9 3-1,-17 3 1,9-1 0,-10 1-1,-6 6-15,23-1 16,-6-20-1,-10-3 1,1-16 0,-17-2-1,-9 4 1,17-1 0,0-8-1,0-6 1,-1-14-16,-6-3 15,-17-6 1,-1-1 0,0-7-1,-8-29 1</inkml:trace>
  <inkml:trace contextRef="#ctx0" brushRef="#br0" timeOffset="209051.302">22470 10671 0,'33'4'0,"25"5"16,58 6-1,51-15 1,-11-28 0,-31-4-1,-125 32 1</inkml:trace>
  <inkml:trace contextRef="#ctx0" brushRef="#br0" timeOffset="209285.6265">22528 11093 0,'41'6'0,"17"-1"15,83 4 1,33-9 0,-174 0-1</inkml:trace>
  <inkml:trace contextRef="#ctx0" brushRef="#br0" timeOffset="209613.4905">24217 10294 0,'-42'66'0,"9"17"16,-16 98-1,16 19 1,25-3-1,16-40 1,8-46 0,-16-111-1</inkml:trace>
  <inkml:trace contextRef="#ctx0" brushRef="#br0" timeOffset="209988.4059">24705 10433 0,'0'0'15,"-8"5"1,-8 28 0,-18 46-16,17 52 15,9 36 1,25-9-1,25-51 1,15-78 0,-7-85-1,-1-61 1,-16-18 0,-23 0-1,-36 14-15,-32 36 16,-17 53-1,9 64 1,33 39 0,33-71-1</inkml:trace>
  <inkml:trace contextRef="#ctx0" brushRef="#br0" timeOffset="210347.8678">25434 10610 0,'-8'74'15,"16"16"1,17 62-16,24-34 15,17-82 1,9-72 0,8-53-1,-25-42 1,-34-12 0,-48 12-1,-51 32 1,-24 59-1,8 67-15,66 52 16,25-79 0</inkml:trace>
  <inkml:trace contextRef="#ctx0" brushRef="#br0" timeOffset="210660.3032">26287 10657 0,'32'-43'16,"1"-7"0,33-38-1,0 17 1,-24 43-1,-34 52 1,-49 68 0,-1 58-16,9 36 15,33 10 1,33-39 0,-33-157-1</inkml:trace>
  <inkml:trace contextRef="#ctx0" brushRef="#br0" timeOffset="211035.2076">27164 10657 0,'0'14'0,"8"-14"16,17-19 0,25-36-1,17-30 1,-10-13-1,-33 24 1,-24 46 0,-16 71-1,-34 69-15,18 60 16,15 37 0,17-209-1</inkml:trace>
  <inkml:trace contextRef="#ctx0" brushRef="#br0" timeOffset="211535.0697">28008 10369 0,'-17'17'0,"-8"26"31,-24 55-15,16 64 0,41 34-1,33-14-15,43-76 16,7-106-16,-18-84 16,-5-50-1,-36-19 16,-24-2-15,-25 20 0,-40 37-16,-26 58 15,0 77 1,33 50 0,50-87-16</inkml:trace>
  <inkml:trace contextRef="#ctx0" brushRef="#br0" timeOffset="211925.6108">28844 10336 0,'0'8'0,"-9"12"31,2 21-15,-3 52-16,20 42 15,13 19 1,35-27 15,17-64-15,0-80-16,0-67 0,-34-43 31,-24-3-15,-34 1-1,-58 30 1,-16 44 0,17 59-1,74-4 1</inkml:trace>
  <inkml:trace contextRef="#ctx0" brushRef="#br0" timeOffset="212456.5729">29605 10522 0,'25'0'16,"17"-19"-16,33-28 15,16-35 1,-26-17 0,-23 20-1,-42 51 1,-17 70 0,-8 65-1,-7 56 1,32 32-1,16 1 1,0-32 0,-8-57-16,-16-57 15,-8-36 1,-17-28 0,-9-10-1,-23-8 1,14 4-1,18 24 1,33 13 0,58 14-16,41 1 15,50-6 1,33-9 0,10-4-1,-28 4 1,-164-9-1</inkml:trace>
  <inkml:trace contextRef="#ctx0" brushRef="#br0" timeOffset="214065.5863">26973 10699 0,'8'0'16,"-8"0"-16,16-15 16,10-8-1,23-10 1,10-13-1,16-14 1,7-19 0,1-4-1,-17 17 1,-33 33 0,-33 29-16,-33 32 15,-25 47 1,-7 45-1,-2 47 1,-8 29 0,8 8-1,9-13 1,34-17 0,15-50-1,9-124-15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37:39.7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5354 5876 0,'0'5'0,"0"0"15,0 0 1,0-5 0,0-5-1,0 0 1,0-10-1,24-12 1,27-34 0,23-13-16,9 4 15,-1 24 1,-24 31 0,-33 30-1,-17 26 1,-32 19-1,-17 18 1,-34 16 0,0-5-1,0-15-15,51-22 16,41-24 0,48-19-1,19 1 1,7 12-1,-34 16 1,-7 8 0,-50 10-1,-50 9 1,-25 5-16,-40 10 16,-18-6-1,26-9 1,32-32-1,51-38 1,24 5 0</inkml:trace>
  <inkml:trace contextRef="#ctx0" brushRef="#br0" timeOffset="656.0677">6380 5577 0,'-9'6'15,"9"11"1,-17 34 0,10 39-1,7 22 1,0-10 0,24-28-1,35-50 1,6-43-16,2-33 15,16-22 1,-25-9 0,-10-6-1,-22 19 1,-19 24 0,-14 41-1,-9 51 1,-9 56-1,8 52-15,1 23 16,24 0 0,0-23-1,-8-154 1</inkml:trace>
  <inkml:trace contextRef="#ctx0" brushRef="#br0" timeOffset="1686.9877">7142 6616 0,'-16'19'0,"7"18"16,-7 47-1,7 33 1,1 2 0,8-119-1</inkml:trace>
  <inkml:trace contextRef="#ctx0" brushRef="#br0" timeOffset="2030.6467">7357 6690 0,'-8'42'16,"-8"5"0,7 41-16,18-5 15,23-22 1,43-43 0,16-68-1,-16-62 1,-42-23-1,-50 5 1,-33 46 0,-24 56-1,0 61-15,74-33 16</inkml:trace>
  <inkml:trace contextRef="#ctx0" brushRef="#br0" timeOffset="2624.257">8251 6057 0,'16'5'15,"26"0"1,65-1-16,50-4 16,42-4-1,-9-1 1,-15 5-1,-59 0 1,-116 0 0</inkml:trace>
  <inkml:trace contextRef="#ctx0" brushRef="#br0" timeOffset="2843.0854">8267 6546 0,'16'0'15,"17"0"1,58 0 0,67-14-1,41-4-15,-9-15 16,-190 33-1</inkml:trace>
  <inkml:trace contextRef="#ctx0" brushRef="#br0" timeOffset="3280.48">9948 5392 0,'-17'27'16,"17"10"-1,0 71 1,17 59 0,8 57-1,-9 21 1,8-29-16,-24-71 15,-7-71 1,7-66 0,-9-35-1,9 27 1</inkml:trace>
  <inkml:trace contextRef="#ctx0" brushRef="#br0" timeOffset="4608.1271">9857 5280 0,'16'0'0,"1"0"15,31 5 1,27-1 0,25-4-1,66 0 1,40-4 0,26 4-1,24-5 1,9 10-1,1 4 1,32-5-16,8 1 16,33-5-1,8 0 1,19 4 0,14 2-1,1 3 1,-9-9-1,-25-5 1,-8-5 0,-23 1-16,-27-9 15,-49-1 1,-34-9 0,-39 11-1,-52 12 1,-24 0-1,-24 15 1,-18 12 0,-16 29-1,0 38 1,-33-89-16,67 268 16,-43-75-1,-15 21 1,7-14-1,9-42 1,0-28 0,8-18-1,-8-19 1,0-19 0,-17-14-16,-25-18 15,17-42 1,-74 62-1,-17-62 1,-33-14 0,-33 0-1,7-1 1,-31 10 0,-10 2-1,-15-8-15,-1-2 16,-8-6-1,-18-4 1,-7 9 0,-17 5-1,26 14 1,-17 4 0,0-9-1,8 0-15,-8 0 16,-2 9-1,-6-1 1,16 7 0,8-15-1,1-15 1,23-2 0,9-7-1,10 5 1,7-12-1,0 6 1,7 3-16,10 8 16,8 10-1,-1-2 1,26 2 0,16-1-1,34 0 1,24-4-1,58 9 1</inkml:trace>
  <inkml:trace contextRef="#ctx0" brushRef="#br0" timeOffset="5154.8628">10709 5206 0,'0'10'0,"0"2"16,0 35-1,8 41 1,8 43 0,9 46-1,0 23 1,-25 5-1,0-10 1,9-31 0,15-38-1,-24-126 1</inkml:trace>
  <inkml:trace contextRef="#ctx0" brushRef="#br0" timeOffset="5467.3568">11471 5382 0,'-18'32'16,"11"24"0,-9 84-1,16 61 1,7 36-16,9 10 16,10-28-1,-9-52 1,-17-167-1</inkml:trace>
  <inkml:trace contextRef="#ctx0" brushRef="#br0" timeOffset="5826.7609">12290 5322 0,'0'23'0,"8"28"16,0 75-1,9 59 1,8 49 0,-9 13-1,9-15 1,0-36 0,0-43-1,8-59-15,-33-94 16</inkml:trace>
  <inkml:trace contextRef="#ctx0" brushRef="#br0" timeOffset="6185.8718">13193 5313 0,'8'0'15,"-8"9"1,0 32 0,8 48-1,-8 55 1,17 52-16,-26 27 15,9 5 1,9-18 0,-1-38-1,17-51 1,-10-61 0,-15-60-1</inkml:trace>
  <inkml:trace contextRef="#ctx0" brushRef="#br0" timeOffset="6529.5649">14045 5387 0,'0'32'0,"0"10"15,0 70 1,16 41 0,9 38-1,0 19 1,8 4-1,-8-23 1,-9-19-16,8-51 16,-6-51-1,-18-70 1</inkml:trace>
  <inkml:trace contextRef="#ctx0" brushRef="#br0" timeOffset="6888.8499">15112 5363 0,'17'10'16,"-17"4"-16,9 33 16,7 44-1,9 55 1,8 31 0,-8 18-1,-9 0 1,9 7-1,0-12 1,8-18 0,-33-172-16</inkml:trace>
  <inkml:trace contextRef="#ctx0" brushRef="#br0" timeOffset="7732.5569">16097 7603 0,'17'-20'16,"-1"-13"0,17-31-1,17-24-15,-17-5 16,-16 19 0,-17 22-1,-9 38 1,-16 47-1,-7 41 1,23 52 0,9 32-1,25 1 1,8-30 0,-16-45-16,-26-46 15,-24-29 1,-41-18-1,8-5 1,15-5 0,44 14-1,65 15 1,41-1 0,42-13-1,8-25-15,-25 7 16,-33-2-1,-91 24 1</inkml:trace>
  <inkml:trace contextRef="#ctx0" brushRef="#br0" timeOffset="8294.9287">14773 7426 0,'-9'0'15,"26"-9"1,7-19-16,35-9 15,23 18 1,1 33 0,-33 46-1,-67 33 1,-41 28 0,-41 19-1,-1-4 1,43-15-1,57-38-15,73-42 16,44-41 0,-9-13-1,-8-12 1,-100 25 0</inkml:trace>
  <inkml:trace contextRef="#ctx0" brushRef="#br0" timeOffset="8966.6481">13672 7439 0,'-16'25'15,"-1"11"1,1 43-16,16 28 16,33-8-1,25-44 1,0-59 0,0-42-1,-9-24 1,-16 4-1,-8 19 1,-8 33 0,-17 37-1,-9 44-15,1 40 16,8 31 0,17 7-1,16-29 1,-33-116-1</inkml:trace>
  <inkml:trace contextRef="#ctx0" brushRef="#br0" timeOffset="9638.2194">12712 7570 0,'-9'-37'15,"9"-6"1,17-35 0,24 13-1,17 28 1,-16 45 0,-18 34-16,-40 37 15,-25 32 1,-34 22-1,9-4 1,25-22 0,57-28-1,50-23 1,17-32 0,-18-15-1,-39-28-15,-26-31 16,-17-25-1,-7-14 1,-18 0 0,42 89-1</inkml:trace>
  <inkml:trace contextRef="#ctx0" brushRef="#br0" timeOffset="10106.8999">11777 7258 0,'-25'28'16,"-8"14"-1,-25 59 1,9 35 0,15 5-1,10-20 1,14-24-16,-5-23 15,15-74 1</inkml:trace>
  <inkml:trace contextRef="#ctx0" brushRef="#br0" timeOffset="10466.1088">12191 7310 0,'-18'18'15,"-14"6"1,-34 41 0,-35 42-1,36 33 1,32 8-1,58-36-15,16-61 16,50-55 0,-24-43-1,-26-23 1,-49-3 0,-50 16-1,-50 33 1,108 24-1</inkml:trace>
  <inkml:trace contextRef="#ctx0" brushRef="#br0" timeOffset="11091.1297">10593 7477 0,'0'-13'15,"0"-16"1,32-23 0,19 2-16,22 17 15,3 29 1,-19 23 0,-40 22-1,-50 24 1,-17 4-1,0-3 1,26 3 0,24 6-1,7 15 1,-7 6-16,0-7 16,-16-29-1,0-41 1,16-19-1</inkml:trace>
  <inkml:trace contextRef="#ctx0" brushRef="#br0" timeOffset="11512.9157">10899 7421 0,'25'-14'0,"8"0"16,33-19-1,10 25 1,-10 26 0,-58 41-1,-34 26 1,-47 17 0,-19-3-16,9-7 15,41-17 1,59-29-1,33-17 1,24-11 0,-74-18-1</inkml:trace>
  <inkml:trace contextRef="#ctx0" brushRef="#br0" timeOffset="12278.3599">9567 7640 0,'-33'60'0,"24"1"15,9 64 1,42-26 0,16-49-1,8-67 1,-17-44 0,-23-28-1,-43-4 1,-32 24-1,-19 32-15,3 51 16,32 31 0,33 17-1,0-62 1</inkml:trace>
  <inkml:trace contextRef="#ctx0" brushRef="#br0" timeOffset="12668.7164">10039 7412 0,'-17'9'15,"17"9"1,-16 33-1,7 34 1,18 0-16,24-21 16,8-41-1,16-32 1,2-23 0,-11-20-1,-5 1 1,-27 13-1,-16 34 1,0 46 0,-16 41-16,-9 29 15,-9-8 1,34-104 0</inkml:trace>
  <inkml:trace contextRef="#ctx0" brushRef="#br0" timeOffset="13012.382">9814 7370 0,'0'4'16,"-15"1"-1,-18 23 1,-26 33-1,-6 50 1,15 20 0,50-131-1</inkml:trace>
  <inkml:trace contextRef="#ctx0" brushRef="#br0" timeOffset="16808.3344">10287 5726 0,'-25'24'16,"0"4"0,-41 33-1,8 27 1,17 19-16,41 9 15,33-13 1,15-24 0,20-37-1,-2-37 1,8-34 0,-9-26-1,3-11 1,-11-22-1,-7-24-15,0-23 16,-34 8 0,-41 35-1,-41 51 1,-33 58 0,99-17-1</inkml:trace>
  <inkml:trace contextRef="#ctx0" brushRef="#br0" timeOffset="19417.0966">10866 5988 0,'0'-6'16,"16"-3"-1,18-14-15,-2-14 16,10-15 0,-1-13-1,-6 0 1,-19 13-1,-8 11 1,-8 23 0,0 13-1,0 19 1,0 14-16,0 32 16,-8 15-1,0 14 1,-11-1-1,19 5 1,11-5 0,-3-18-1,0-15 1,-16-13 0,-11-9-16,3-4 15,-8-16 1,16 1-1,-1-9 1,-7-15 0,24 15-1,-41-24 1,33 19 0,-50-33-1,50 33-15,0 0 16,-25-28-1,42 16 1,57 15 0,52 16-1,-11 9 1,-32 4 0</inkml:trace>
  <inkml:trace contextRef="#ctx0" brushRef="#br0" timeOffset="21447.8754">14458 6290 0,'0'0'16,"0"-10"0,0-9-1,9-8 1,7-15-1,25-5 1,9-14-16,0 1 16,-1-14-1,-16 10 1,-25 6 0,-8 35-1,0 34 1,-8 21-1,0 23 1,-8 24 0,7 20-16,9 17 15,0 4 1,17-12 0,-1-24-1,-8-37 1,-16-15-1,-8-9 1,-25-4 0,-2-6-1,11-13-15,-9-8 16,-1-6 0,-7-10-1,7 1 1,67 37-1,-25-14 1,0-23 0,50 9-1,57 14 1,34 23-16,-17 10 16,-25 8-1</inkml:trace>
  <inkml:trace contextRef="#ctx0" brushRef="#br0" timeOffset="22962.9559">11777 6118 0,'-25'32'16,"9"18"0,-9 59-1,25 12 1,32-19 0,35-51-1,16-56 1,-9-44-16,8-45 15,-23-24 1,-26-7 0,-50 4-1,-58 38 1,-23 45 0,-3 57-1,28 36 1,73-55-16</inkml:trace>
  <inkml:trace contextRef="#ctx0" brushRef="#br0" timeOffset="23353.4997">12703 6048 0,'9'-14'15,"-9"9"1,8 5 0,-16 38-1,-17 36 1,8 43-1,34 7 1,33-39 0,16-66-16,7-75 15,-22-53 1,-35-15 0,-57 8-1,-42 37 1,-16 59-1,99 20 1</inkml:trace>
  <inkml:trace contextRef="#ctx0" brushRef="#br0" timeOffset="23712.9618">13391 6043 0,'8'10'0,"-8"-10"16,-8 9 0,-17 18-1,-16 34 1,16 27-1,42 6 1,48-39 0,19-55-1,-2-55-15,-50-43 16,-47-23 0,-61 15-1,-22 54 1,98 52-1</inkml:trace>
  <inkml:trace contextRef="#ctx0" brushRef="#br0" timeOffset="24290.8347">15758 6034 0,'8'-27'0,"-8"27"16,-8 8-1,0 71 1,8-79 0,0 238-1,83-130 1,57-58 0,1-78-16,-26-64 15,-56-35 1,-68-3-1,-65 19 1,-50 64 0,-34 61-1,59 60 1,99-74 0</inkml:trace>
  <inkml:trace contextRef="#ctx0" brushRef="#br0" timeOffset="24900.1994">17190 6309 0,'42'-19'0,"32"0"15,83-9 1,50 28 0,-33 37-1,-174-37 1</inkml:trace>
  <inkml:trace contextRef="#ctx0" brushRef="#br0" timeOffset="25103.0777">17323 6756 0,'74'0'15,"17"0"1,108 8-1,-199-8-15</inkml:trace>
  <inkml:trace contextRef="#ctx0" brushRef="#br0" timeOffset="25931.1817">18539 6354 0,'16'-8'15,"-7"-17"1,32-21-16,25-32 16,9-20-1,7-4 1,-32 13 0,-34 34-1,-24 50 1,-8 65-1,-1 52 1,9 42 0,16 13-16,9-4 15,16-14 1,-8-38 0,-25-111-1</inkml:trace>
  <inkml:trace contextRef="#ctx0" brushRef="#br0" timeOffset="26337.2257">19648 6210 0,'-25'24'15,"1"22"1,-9 61 0,41 47-1,58 9 1,42-38-16,16-68 16,-25-76-1,-41-64 1,-25-48-1,-17-36 1,-24-20 0,-41 24-1,-34 70 1,-25 93 0,26 88-16,57 52 15,83-5 1,-58-135-1</inkml:trace>
  <inkml:trace contextRef="#ctx0" brushRef="#br0" timeOffset="26696.4516">20666 6145 0,'-17'14'16,"1"19"0,-1 55-1,25 48 1,59 22 0,32-33-1,25-73 1,0-84-16,-40-71 15,-68-46 1,-50-14 0,-65 23-1,-25 60 1,8 90 0,50 74-1,66-84 1</inkml:trace>
  <inkml:trace contextRef="#ctx0" brushRef="#br0" timeOffset="27071.3677">21784 6159 0,'-25'24'0,"8"13"16,-16 60-1,41 67 1,42 36 0,41-28-1,17-130 1,-17-117-1,-50-78 1,-33-10-16,-33 0 16,-41 27-1,-16 67 1,7 78 0,42 62-1,33-71 1</inkml:trace>
  <inkml:trace contextRef="#ctx0" brushRef="#br0" timeOffset="27383.789">22644 6336 0,'25'-10'15,"-9"-7"1,35-26-16,-2-31 16,0-9-1,-7 3 1,-18 48 0,-15 73-1,-9 80 1,0 66-1,8 28 1,17-30 0,-25-185-1</inkml:trace>
  <inkml:trace contextRef="#ctx0" brushRef="#br0" timeOffset="27805.5787">23431 6067 0,'-25'4'15,"9"29"1,-1 55-1,34 61 1,57 28 0,25-47-1,9-83 1,-42-94-16,-8-69 16,-42-46-1,-40-16 1,-34 20-1,-42 60 1,-32 94 0,8 101-1,74 52 1,92-1 0,-42-148-1</inkml:trace>
  <inkml:trace contextRef="#ctx0" brushRef="#br0" timeOffset="28149.4103">24233 6625 0,'17'-9'15,"0"0"1,24-1 0,-8 24-1,-8 33 1,-16 46 0,-35 31-1,1 3-15,17-29 16,50-46-1,48-34 1,43-36 0,7-10-1,-140 28 1</inkml:trace>
  <inkml:trace contextRef="#ctx0" brushRef="#br0" timeOffset="33976.1789">5611 10512 0,'8'-14'16,"17"-8"0,15-36-1,27-24 1,-9-15 0,-17-11-16,-15 15 15,-19 27 1,-24 38-1,-7 47 1,-9 42 0,-1 46-1,1 47 1,17 32 0,16 24-1,16-20-15,1-31 16,-8-67-1,-9-92 1</inkml:trace>
  <inkml:trace contextRef="#ctx0" brushRef="#br0" timeOffset="34429.0021">6322 10206 0,'-16'4'0,"-17"10"15,-17 23 1,9 4 0,24 1-1,24 15 1,44 3 0,22 6-1,18 4 1,-7 8-16,-18 7 15,-34 8 1,-32-10 0,-16-13-1,-16-24 1,-1-37 0,33-9-1</inkml:trace>
  <inkml:trace contextRef="#ctx0" brushRef="#br0" timeOffset="34616.4917">6338 10168 0,'59'-28'16,"22"0"-1,111-5 1,23 28-16,-215 5 16</inkml:trace>
  <inkml:trace contextRef="#ctx0" brushRef="#br0" timeOffset="34882.204">7017 11025 0,'0'64'16,"8"11"-16,10 75 16,-18-150-1</inkml:trace>
  <inkml:trace contextRef="#ctx0" brushRef="#br0" timeOffset="35225.873">7481 11010 0,'-9'29'15,"2"12"1,14 57-1,19 22 1,39-16 0,19-67-1,7-74-15,-41-51 16,-34-25 0,-49 11-1,-34 24 1,-31 49-1,98 29 1</inkml:trace>
  <inkml:trace contextRef="#ctx0" brushRef="#br0" timeOffset="35647.5433">8325 10550 0,'58'4'15,"25"1"1,91 0 0,41-10-1,-7 5 1,-208 0-16</inkml:trace>
  <inkml:trace contextRef="#ctx0" brushRef="#br0" timeOffset="35866.3441">8407 10843 0,'26'28'0,"15"-9"15,58 13 1,50-14-1,33-8 1,-182-10 0</inkml:trace>
  <inkml:trace contextRef="#ctx0" brushRef="#br0" timeOffset="36272.4941">9989 10024 0,'-8'4'0,"8"19"15,0 57 1,8 74-1,-16 51 1,8 23 0,0-24-1,0-46 1,8-60 0,0-51-1,-8-43 1,0-36-16,9-39 15,-9-45 1,0 116 0,7-321-1,-7 321 1</inkml:trace>
  <inkml:trace contextRef="#ctx0" brushRef="#br0" timeOffset="37147.2966">9938 10028 0,'18'-4'16,"15"-14"0,50-11-1,49-4 1,58 11 0,41 12-1,26 15 1,18 4-1,-11 0-15,18-5 16,-1-4 0,33-4-1,0 4 1,17 0 0,-7 0-1,-18-4 1,-16-1-1,-17 1 1,-33 4 0,-25 4-16,-25 1 15,-49-1 1,-59 10 0,-24 9-1,-41 5 1,-26 18-1,-15 20 1,-18 37 0,9 26-1,-26 34-15,19 14 16,7 19 0,15 4-1,2-13 1,8-35-1,-8-16 1,-9-24 0,-17-28-1,-23-23 1,-51-15-16,-25 0 16,-33-13-1,-41-23 1,-33-29-1,0-19 1,-42-4 0,0-5-1,-41-3 1,-8-5 0,-17-11-1,9 5-15,7 6 16,8 17-1,51 19 1,50 10 0,73 5-1,158 4 1</inkml:trace>
  <inkml:trace contextRef="#ctx0" brushRef="#br0" timeOffset="37506.5849">11090 9982 0,'9'32'16,"-1"10"0,-16 56-1,-9 33 1,-10 40 0,3 30-1,8 7 1,-1-12-16,9-19 15,8-36 1,41-44 0,-41-97-1</inkml:trace>
  <inkml:trace contextRef="#ctx0" brushRef="#br0" timeOffset="37850.0716">12463 9968 0,'0'23'0,"-8"14"16,-8 57 0,-1 49-1,-16 59 1,-1 25 0,10 11-1,16-19 1,0-33-1,24-47 1,-16-139-16</inkml:trace>
  <inkml:trace contextRef="#ctx0" brushRef="#br0" timeOffset="38240.6065">13714 9977 0,'8'29'15,"0"3"1,1 52-16,-18 45 16,-16 49-1,8 32 1,10 16 0,7 2-1,7-17 1,2-15-1,-9-24 1,0-172 0</inkml:trace>
  <inkml:trace contextRef="#ctx0" brushRef="#br0" timeOffset="39287.245">14202 12566 0,'7'-14'0,"19"-15"16,24-36 0,16-13-1,-17-6 1,-16 23-1,-24 32 1,-18 44 0,-16 36-1,1 24 1,-1 17 0,0 12-16,0 2 15,16-12 1,18-16-1,0-23 1,-1-12 0,-16-20-1,-17-14 1,-8-12 0,16-3-16,1 6 15,7-8 1,-16-1-1,-8-15 1,-25-9 0,1-5-1,-10 11 1,10 8 0,7 15-1,25 13 1,42-14-16,-1 20 15,42 7 1,50 11 0,24 14-1,-16 3 1,-33 7 0</inkml:trace>
  <inkml:trace contextRef="#ctx0" brushRef="#br0" timeOffset="39787.1293">12935 12264 0,'8'0'0,"17"0"16,25 0 0,17 14-1,-17 26 1,-34 31 0,-49-2-1,-67-9 1,-16-8-1,8-10 1,42 0-16,66 1 16,66 12-1,25 0 1,-91-55 0</inkml:trace>
  <inkml:trace contextRef="#ctx0" brushRef="#br0" timeOffset="40396.3529">11678 11951 0,'-17'5'0,"-8"18"16,-16 24 0,41 21-1,50 8 1,41-30-1,8-27 1,-8-38 0,-17-27-1,-49-5 1,-25 19-16,-16 13 16,-1 41-1,9 43 1,-9 52-1,-8 27 1,-8-3 0,0-34-1,33-107 1</inkml:trace>
  <inkml:trace contextRef="#ctx0" brushRef="#br0" timeOffset="40974.5192">10477 11909 0,'-17'-37'0,"9"0"15,-1-39 1,18 17-1,16 17 1,25 42 0,-9 32-1,-24 37 1,-59 20 0,-24 10-1,-8 4-15,23-2 16,34-17-1,43-19 1,24-23 0,8-24-1,0-31 1,-25-34 0,0-27-1,-16-24-15,-26-4 16,-49 9-1,58 93 1</inkml:trace>
  <inkml:trace contextRef="#ctx0" brushRef="#br0" timeOffset="46691.8126">10403 10699 0,'0'0'16,"0"0"0,23-5-1,20-18-15,15-34 16,0-7 0,-18-10-1,-14 16 1,-26 22-1,-9 31 1,1 14 0,-1 23-1,-6 30 1,-10 30 0,0 20-16,16 1 15,1-1 1,8-20-1,0-17 1,-9-33 0,2-34-1,-10-21 1,-8-1 0,-17-5-1,-15 15-15,6 4 16,19 4-1,57-4 1,-41 6 0,49-3-1,48-3 1,27 10 0,16 4-1,1 9-15</inkml:trace>
  <inkml:trace contextRef="#ctx0" brushRef="#br0" timeOffset="47816.5323">11603 10890 0,'0'-25'0,"9"-1"16,24-31-1,8-12 1,16-20 0,-15-13-1,-17 13 1,-17 33-1,-24 39-15,-1 48 16,-16 34 0,8 38-1,1 19 1,15 7 0,9-3-1,-8-15 1,8-22-1,0-28 1,-8-23 0,-25-20-16,-17-9 15,-8-18 1,8-15 0,-7 6-1,15 8 1,16 15-1,26 0 1,59-5 0,49-5-1,24 10-15,1 9 16,-18 8 0,-7-2-1,-108-20 1</inkml:trace>
  <inkml:trace contextRef="#ctx0" brushRef="#br0" timeOffset="48566.3216">12885 10914 0,'34'-29'15,"-1"-8"-15,25-33 16,-9-9 0,-32 13-1,-17 20 1,-17 27-1,1 29 1,-9 36 0,0 43-1,8 41 1,9 19 0,16-5-16,26-27 15,7-33 1,-25-42-1,-32-24 1,-17-27 0,-25-4-1,-9-11 1,2 5 0,6-5-16,18 5 15,25 10 1,24 5-1,25 13 1,42 4 0,24 12-1,25-7 1,-8 1 0,-9-10-1,-107-9 1</inkml:trace>
  <inkml:trace contextRef="#ctx0" brushRef="#br0" timeOffset="49253.6447">14136 11061 0,'24'-22'16,"18"-16"-16,32-41 15,1-9 1,-26 9 0,-16 27-1,-24 33 1,-26 38 0,-24 38-1,41-57 1,-108 195-1,59-61 1,31 20-16,36-18 0,6-43 16,-7-36-1,-17-35 1,-25-13 0,-16-14 15,-25-4-31,-17-8 15,-8-8-15,15 6 16,36 6 15,24 9-15,57 12 0,50 16-1,49 5 1,26 2-1,-9 2 1,-41-15 0,-116-18-16</inkml:trace>
  <inkml:trace contextRef="#ctx0" brushRef="#br0" timeOffset="51315.7229">15162 11783 0,'9'0'16,"16"-4"-1,24-19 1,42-14 0,25 8-1,-8 39-15,-59 36 16,-74 51 0,-41 33-1,-25 16 1,-8-17-1,49-22 1,59-31 0,65-25-1,58-19 1,34-9 0,16 2-1,-182-25-15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38:51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5032 5261 0,'7'-9'0,"2"-1"16,33-33-1,15-35 1,34-38-1,9-24 1,-26 18 0,-17 44-1,-39 45-15,-27 53 16,-24 45 0,-16 51-1,-2 51 1,27 53-1,15 21 1,26-23 0,16-63-1,-33-155 1</inkml:trace>
  <inkml:trace contextRef="#ctx0" brushRef="#br0" timeOffset="375.099">5900 4921 0,'-8'50'0,"-1"21"15,-8 103 1,43 24-1,39-35 1,59-83 0,10-117-1,-27-84 1,-49-38 0,-25-9-1,-41 10-15,-33 19 16,-43 41-1,-40 60 1,0 76 0,25 74-1,99-112 1</inkml:trace>
  <inkml:trace contextRef="#ctx0" brushRef="#br0" timeOffset="749.8243">6777 4786 0,'-26'38'16,"3"13"-16,-28 74 15,34 47 1,51 1 0,66-57-1,15-93 1,-15-106 0,-34-57-1,-24-42 1,-50-4-1,-33 24-15,-51 63 16,-16 104 0,1 101-1,107-106 1</inkml:trace>
  <inkml:trace contextRef="#ctx0" brushRef="#br0" timeOffset="1062.4446">7523 5083 0,'57'-37'16,"-7"-9"-1,74-61 1,-16-9-1,-42 18 1,-41 47 0,-42 84-16,-33 74 15,1 74 1,16 47 0,24 9-1,25-55 1,-16-182-1</inkml:trace>
  <inkml:trace contextRef="#ctx0" brushRef="#br0" timeOffset="1359.0681">8367 5289 0,'33'-23'15,"0"-15"1,48-60 0,20-36-1,-3-10 1,-31 9-16,-43 60 16,-31 98-1,-26 93 1,16 79-1,9 57 1,24 4 0,-16-256-1</inkml:trace>
  <inkml:trace contextRef="#ctx0" brushRef="#br0" timeOffset="1687.1884">9443 5345 0,'41'-47'0,"9"-18"16,66-76-1,-26-16 1,-31 36-1,-51 60 1,-41 94 0,-18 83-1,-6 80 1,7 51 0,43 13-1,48-83-15,16-120 16,-57-57-1</inkml:trace>
  <inkml:trace contextRef="#ctx0" brushRef="#br0" timeOffset="2077.6501">10287 4847 0,'-8'13'0,"-17"25"16,-25 73 0,9 79-1,49 49 1,49-16 0,34-121-1,16-124 1,1-99-1,-17-5-15,-24-14 16,-34-15 0,-49-26-1,-59 15 1,-49 49 0,8 103-1,25 102 1,67 57-1,24-145 1</inkml:trace>
  <inkml:trace contextRef="#ctx0" brushRef="#br0" timeOffset="2405.8669">11099 5303 0,'32'-14'0,"10"-23"16,66-48-1,16-36 1,-8-17 0,-50 30-1,-50 51 1,-41 95-1,-24 97 1,16 94 0,24 40-16,9-12 15,17-71 1,-17-102 0,0-84-1</inkml:trace>
  <inkml:trace contextRef="#ctx0" brushRef="#br0" timeOffset="2985.0795">11901 5950 0,'25'-9'0,"0"-5"16,49-14 0,25 5-1,1 23 1,-26 27-1,-49 39 1,-67 18 0,-48 4-1,-18 0 1,25-13-16,75-9 16,99-1-1,66-14 1,17-14-1,-42-28 1,-74-27 0,-58 18-1</inkml:trace>
  <inkml:trace contextRef="#ctx0" brushRef="#br0" timeOffset="3719.2858">4940 6616 0,'49'-14'15,"27"0"1,64-18 0,75 5-1,33-2 1,25 5 0,33 1-16,26 5 15,23-11 1,10 2-1,16 2 1,23 17 0,3 8-1,-3 8 1,20 8 0,-10 6-1,-1 16-15,9 3 16,-33 11-1,-32 8 1,-357-60 0</inkml:trace>
  <inkml:trace contextRef="#ctx0" brushRef="#br0" timeOffset="5361.0943">11048 6602 0,'7'0'16,"20"5"-1,38-1 1,43 6 0,17 8-1,7-9 1,1-4-1,-26-5-15,-32 5 16,-35 4 0,-40-9-1</inkml:trace>
  <inkml:trace contextRef="#ctx0" brushRef="#br0" timeOffset="6610.7824">11446 7231 0,'0'0'16,"0"0"-16,17 0 16,16-14-1,25-19 1,8-23 0,0 0-1,-25 0 1,-25 32-1,-40 24 1,-9 37 0,-8 34-1,16 31-15,17 11 16,8-2 0,8-23-1,-8-23 1,-8-33-1,-9-12 1,-24-20 0,-17-15-1,-1-2 1,18 1-16,25 12 16,49 13-1,33 10 1,42-1-1,8 11 1,-17 0 0,-99-29-1</inkml:trace>
  <inkml:trace contextRef="#ctx0" brushRef="#br0" timeOffset="7172.976">10378 7045 0,'25'-5'16,"15"-1"0,44 12-1,7 22 1,-33 28 0,-67 4-1,-48-5-15,-34 16 16,15-2-1,19-3 1,65-16 0,41-12-1,35-25 1,-10-17 0,-33-14-1,-41 18 1</inkml:trace>
  <inkml:trace contextRef="#ctx0" brushRef="#br0" timeOffset="7626.159">9484 6970 0,'0'26'15,"0"7"1,0 48-16,9-2 15,23-10 1,35-45 0,16-43-1,-9-33 1,-16-13 0,-34 14-1,-24 33 1,-17 47-1,-6 58 1,6 38-16,-8 25 16,9-30-1,16-120 1</inkml:trace>
  <inkml:trace contextRef="#ctx0" brushRef="#br0" timeOffset="9672.5655">8648 7198 0,'-8'-19'0,"-1"-14"16,0-41 0,2-11-1,14 20 1,19 33-1,15 28 1,-17 27 0,-24 18-1,-57 25 1,-17 28-16,-17 27 16,41 18-1,50-14 1,40-45-1,19-67 1,-1-36 0,-8-23-1,-34-5 1,-16-5 0,-24 0-16,-18 0 15,42 56 1</inkml:trace>
  <inkml:trace contextRef="#ctx0" brushRef="#br0" timeOffset="10078.7087">7572 6900 0,'0'0'16,"-9"4"0,2 14-1,-26 34 1,-9 56 0,17 46-1,9 3-15,16-12 16,8-58-1,-8-87 1</inkml:trace>
  <inkml:trace contextRef="#ctx0" brushRef="#br0" timeOffset="10422.2931">8010 6960 0,'-33'24'15,"9"8"1,-27 58 0,11 40-1,32 13 1,23-22-16,-15-121 15,134 88 1,-93-138 0,-33-62-1,-33 4 1,-41 39 0,-26 59-1,92 10 1</inkml:trace>
  <inkml:trace contextRef="#ctx0" brushRef="#br0" timeOffset="11109.5451">6422 7063 0,'0'0'15,"16"-14"-15,24-10 16,28-14 0,6 11-1,-8 17 1,-33 44 0,-41 27-1,-50 18 1,0-1-1,25-2 1,50-21-16,32-9 16,17-13-1,-24 0 1,-42 8 0,-42 11-1,-32 13 1,16-14-1,33-31 1,17-40 0,8 20-1</inkml:trace>
  <inkml:trace contextRef="#ctx0" brushRef="#br0" timeOffset="11390.9085">6951 7095 0,'15'-9'15,"11"0"-15,25 4 16,-19 15 0,-15 28-1,-17 31 1,-24 9-1,-19 11 1,10-16 0,41-16-1,17-33 1,25-15-16,-50-9 16</inkml:trace>
  <inkml:trace contextRef="#ctx0" brushRef="#br0" timeOffset="12281.2861">5735 7146 0,'-17'10'0,"9"18"16,-42 37-1,9 56 1,16 37 0,25-3-1,41-48 1,18-70 0,-2-69-1,-7-39 1,-25-8-16,-33 4 15,-35 24 1,-6 22 0,7 34-1,26 28 1,16 9 0,0-42-1</inkml:trace>
  <inkml:trace contextRef="#ctx0" brushRef="#br0" timeOffset="12593.7465">5974 7207 0,'9'4'16,"-2"6"-1,3 13 1,6 29-1,0 8-15,10-9 16,7-41 0,8-44-1,9-34 1,-17 2 0,-25 28-1,-25 48 1,0 60-1,-16 60 1,16 28-16,17-158 16</inkml:trace>
  <inkml:trace contextRef="#ctx0" brushRef="#br0" timeOffset="12999.7252">4351 7342 0,'0'47'16,"0"28"-1,17 77 1,9 17 0,-1-21-16,-9-63 15,-16-85 1</inkml:trace>
  <inkml:trace contextRef="#ctx0" brushRef="#br0" timeOffset="13343.5767">4807 7231 0,'25'-10'15,"-1"0"1,18 1-1,-17 28 1,-25 42 0,-16 40-1,-26 35 1,0-6-16,18-22 16,24-48-1,24-33 1,26-27-1,0-17 1,-50 17 0</inkml:trace>
  <inkml:trace contextRef="#ctx0" brushRef="#br0" timeOffset="13780.7934">5130 7286 0,'9'-23'16,"-1"4"-16,17-4 15,0 9 1,-1 34-1,-15 16 1,-18 48 0,-15 27-1,16 19 1,16-3 0,16-35-1,2-45 1,7-47-16,-1-23 15,1-13 1,-24-2 0,-25-13-1,-26-24 1,-16-6 0,58 81-1</inkml:trace>
  <inkml:trace contextRef="#ctx0" brushRef="#br0" timeOffset="14561.8599">5469 6164 0,'-7'24'0,"7"8"15,-9 43 1,-32 41 0,-33 38-1,-10 9 1,2-1 0,33-41-1,39-50 1,10-71-1</inkml:trace>
  <inkml:trace contextRef="#ctx0" brushRef="#br0" timeOffset="14858.837">6058 6029 0,'-17'28'16,"-16"19"-1,-34 54 1,-8 53-1,18 33 1,7 4-16,26-38 16,24-153-1</inkml:trace>
  <inkml:trace contextRef="#ctx0" brushRef="#br0" timeOffset="15624.1149">6843 6271 0,'-8'55'16,"-8"25"-1,-19 83 1,2 19 0,10-15-1,23-167-15</inkml:trace>
  <inkml:trace contextRef="#ctx0" brushRef="#br0" timeOffset="16358.4909">7886 6053 0,'0'36'0,"-7"25"16,-10 69-1,-16 35 1,8 1-1,16-13 1,9-37 0,0-116-1</inkml:trace>
  <inkml:trace contextRef="#ctx0" brushRef="#br0" timeOffset="16952.0781">8656 5982 0,'0'20'15,"-8"12"1,8 43 0,-8 45-16,-10 43 15,11 23 1,7-13-1,0-173 1</inkml:trace>
  <inkml:trace contextRef="#ctx0" brushRef="#br0" timeOffset="17420.5619">9609 6118 0,'-10'32'16,"10"15"0,0 65-1,10 41 1,6 28 0,1-12-1,-17-169 1</inkml:trace>
  <inkml:trace contextRef="#ctx0" brushRef="#br0" timeOffset="17795.6543">10436 6057 0,'7'14'0,"-7"14"16,17 47 0,8 55-1,9 61 1,-10 27 0,-7-13-1,-17-205 1</inkml:trace>
  <inkml:trace contextRef="#ctx0" brushRef="#br0" timeOffset="18170.567">11380 6225 0,'8'36'0,"-8"35"16,17 92 0,8 61-1,-25-224 1</inkml:trace>
  <inkml:trace contextRef="#ctx0" brushRef="#br0" timeOffset="21404.1776">13929 5704 0,'33'13'16,"17"-4"0,65-4-1,43-15 1,7-12 0,-9 2-16,-156 20 15</inkml:trace>
  <inkml:trace contextRef="#ctx0" brushRef="#br0" timeOffset="21669.5617">14202 6174 0,'41'9'15,"16"0"1,60-4 0,15-10-1,-132 5 1</inkml:trace>
  <inkml:trace contextRef="#ctx0" brushRef="#br0" timeOffset="21997.7952">15270 5406 0,'-17'50'15,"1"24"-15,-18 80 16,27 33-1,7-10 1,33-37 0,16-53-1,-49-87 1</inkml:trace>
  <inkml:trace contextRef="#ctx0" brushRef="#br0" timeOffset="22341.279">15593 5675 0,'33'-29'16,"8"3"-1,58-17 1,1 30-1,-59 59-15,-58 51 16,-65 35 0,-26 7-1,24-18 1,28-28 0,47-32-1,59-24 1,16-28-1,17-13 1,-83 4-16</inkml:trace>
  <inkml:trace contextRef="#ctx0" brushRef="#br0" timeOffset="22825.7116">16296 5886 0,'0'-20'16,"0"-12"-16,0-39 15,25-13 1,16 5 0,0 24-1,1 32 1,-1 26-1,-24 26 1,-26 32 0,-24 36-1,-25 44-15,-24 30 16,24-12 0,49-38-1,34-61 1,41-50-1,1-34 1,-9-27 0,-34-10-1,-32-3 1,-42 8-16,-24 9 16,-17 29-1,33 32 1,33 13-1,25-27 1</inkml:trace>
  <inkml:trace contextRef="#ctx0" brushRef="#br0" timeOffset="23012.9958">16817 5978 0,'17'-9'0,"16"4"15,33-9 1,17 0 0,0 0-1,-33-5 1,-50 19 0</inkml:trace>
  <inkml:trace contextRef="#ctx0" brushRef="#br0" timeOffset="23200.4638">16933 5750 0,'-8'37'16,"16"10"-1,0 55-15,9 19 16,7-9-1,-24-112 1</inkml:trace>
  <inkml:trace contextRef="#ctx0" brushRef="#br0" timeOffset="23513.0561">17778 5452 0,'8'15'16,"-8"7"-1,8 39 1,-8 31-16,-8 48 15,-9 28 1,-7 9 0,24-19-1,8-56 1,-8-102 0</inkml:trace>
  <inkml:trace contextRef="#ctx0" brushRef="#br0" timeOffset="23934.6558">18497 5530 0,'0'10'15,"-8"9"-15,0 32 16,0 43 0,-1 36-1,9 14 1,33-18 0,17-42-1,0-52 1,-26-47-1,-15-36 1,-18-19 0,-24 6-16,-16 22 15,-26 37 1,-7 47 0,40 24-1,50-20 1,-8-46-1</inkml:trace>
  <inkml:trace contextRef="#ctx0" brushRef="#br0" timeOffset="24106.4864">19035 5978 0,'25'-5'15,"8"5"1,42 0-1,16-4 1,0 4 0,-91 0-1</inkml:trace>
  <inkml:trace contextRef="#ctx0" brushRef="#br0" timeOffset="24309.7448">19235 5707 0,'0'43'16,"0"3"-16,16 57 16,-8 18-1,34-14 1,-42-107-1</inkml:trace>
  <inkml:trace contextRef="#ctx0" brushRef="#br0" timeOffset="24825.0794">19979 5932 0,'0'-29'16,"0"-8"0,-8-47-1,16-14 1,17 5 0,33 32-16,25 30 15,8 35 1,-25 15-1,-41 18 1,-42 19 0,-41 41-1,-25 25 1,9 22 0,41-18-1,41-20-15,42-36 31,8-29-31,-33-26 16,-17-34 0,-8-27-1,-8-33 1,-26-14 0,-15 14-1,-9 47 1,8 41-1,50 28-15,0-37 16</inkml:trace>
  <inkml:trace contextRef="#ctx0" brushRef="#br0" timeOffset="25043.9459">20840 6010 0,'33'-13'0,"25"4"16,41-10-1,26 5 1,-42 5 0,-34-5-1,-49 14 1</inkml:trace>
  <inkml:trace contextRef="#ctx0" brushRef="#br0" timeOffset="25215.6026">21063 5816 0,'0'32'15,"8"6"1,0 45-1,27 10 1,-35-93 0</inkml:trace>
  <inkml:trace contextRef="#ctx0" brushRef="#br0" timeOffset="25621.7654">21833 5591 0,'0'24'0,"0"7"16,9 44-1,24 15 1,33-7-1,17-31 1,8-38 0,-9-47-1,-7-28-15,-26-13 16,-24 8 0,-17 29-1,-8 37 1,-24 56-1,7 38 1,-8 27 0,17 8-1,8-18 1,0-111 0</inkml:trace>
  <inkml:trace contextRef="#ctx0" brushRef="#br0" timeOffset="25825.0117">22809 5982 0,'25'15'0,"17"-10"16,49 3-1,8-8 1,-7-8-1,-92 8 1</inkml:trace>
  <inkml:trace contextRef="#ctx0" brushRef="#br0" timeOffset="26043.5326">23000 5787 0,'-17'52'16,"1"12"0,-18 67-1,34 4 1,18-19 0,22-31-1,-40-85-15</inkml:trace>
  <inkml:trace contextRef="#ctx0" brushRef="#br0" timeOffset="26324.8953">23762 5591 0,'-25'55'15,"-8"25"1,-16 97 0,-1 38-1,41-1 1,42-51-16,9-70 15,-42-93 1</inkml:trace>
  <inkml:trace contextRef="#ctx0" brushRef="#br0" timeOffset="26543.4139">24564 5927 0,'58'-10'16,"17"-4"-1,82-3 1,8 12 0,-40 15-1,-125-10 1</inkml:trace>
  <inkml:trace contextRef="#ctx0" brushRef="#br0" timeOffset="26731.0083">24506 6341 0,'75'-9'16,"16"9"-1,107 9 1,10 29-16,-51 18 16,-157-56-1</inkml:trace>
  <inkml:trace contextRef="#ctx0" brushRef="#br0" timeOffset="37837.783">25823 5620 0,'0'0'0,"0"0"16,0 0 0,0 0-1,8 0 1,0 4-1,0-4 1,1 0 0,-9 14-1,-9 27 1,1 43-16,-17 47 16,1 32-1,16 14 1,8-29-1,8-49 1,-8-99 0</inkml:trace>
  <inkml:trace contextRef="#ctx0" brushRef="#br0" timeOffset="38212.7284">26236 5661 0,'-16'10'0,"-1"14"15,1 26 1,16 25-1,41 4 1,25 4 0,17 2-1,-17 2 1,-41-12 0,-33-9-1,-17-15 1,-15-10-16,40-41 15,-108 38 1,108-38 0</inkml:trace>
  <inkml:trace contextRef="#ctx0" brushRef="#br0" timeOffset="38368.9271">26220 5695 0,'41'-24'0,"9"-5"16,66-13 0,32 1-1,-148 41 1</inkml:trace>
  <inkml:trace contextRef="#ctx0" brushRef="#br0" timeOffset="38790.7022">27080 5540 0,'25'0'16,"17"5"-1,34 9 1,15 0-1,-10 4-15,-23-13 16,-15-10 0,-19-9-1,-32-9 1,-1 9 0,2 24-1,7 36 1,0 42-1,-10 48 1,-6 36-16,8 0 16,16-41-1,-8-56 1,-25-44 0,-25-31-1,50 0 1</inkml:trace>
  <inkml:trace contextRef="#ctx0" brushRef="#br0" timeOffset="38915.5633">27206 6071 0,'41'0'0,"16"5"16,76 8 0,50 7-1,-183-20 1</inkml:trace>
  <inkml:trace contextRef="#ctx0" brushRef="#br0" timeOffset="39431.0609">28066 6401 0,'-9'34'0,"1"17"16,-8 74-1,24 38 1,-8-163-1</inkml:trace>
  <inkml:trace contextRef="#ctx0" brushRef="#br0" timeOffset="39821.7261">28355 6536 0,'-15'33'0,"5"14"15,10 50 1,42 19-1,40-32 1,9-56 0,-16-69-1,-42-57 1,-33-32 0,-41-6-16,-49 40 15,-36 67 1,-6 104-1,132-75 1</inkml:trace>
  <inkml:trace contextRef="#ctx0" brushRef="#br0" timeOffset="48866.3072">5742 11173 0,'0'-5'16,"9"-8"-1,25-24 1,14-24 0,28-24-1,5-11-15,3-6 16,-19-11-1,-15 16 1,-24 23 0,-18 45-1,0 44 1,-8 36 0,0 41-1,-25 53-15,8 41 16,-16 28-1,9-9 1,-1-38 0,9-51-1,16-116 1</inkml:trace>
  <inkml:trace contextRef="#ctx0" brushRef="#br0" timeOffset="49257.0045">6744 10983 0,'17'-23'0,"16"-15"15,32-36 1,10-19 0,-9 9-1,-23 23 1,-43 29 0,-18 41-1,-7 56 1,-9 57-1,2 64-15,7 36 16,8 21 0,0-33-1,17-81 1,0-129 0</inkml:trace>
  <inkml:trace contextRef="#ctx0" brushRef="#br0" timeOffset="49631.7316">7556 11104 0,'33'-24'0,"8"-9"16,59-45 0,7-30-1,-32 2 1,-42 26 0,-42 48-1,-15 36 1,-9 43-1,-1 52 1,-7 63-16,8 56 16,16 24-1,25-36 1,-8-206 0</inkml:trace>
  <inkml:trace contextRef="#ctx0" brushRef="#br0" timeOffset="50131.6507">8474 10797 0,'-16'13'16,"-9"25"-1,-1 46-15,2 60 16,16 27 0,23 7-1,36-34 1,15-66-1,16-49 1,-7-33 0,8-24-1,0-32 1,15-44-16,-7-35 16,-31-34-1,-44-8 1,-40 23-1,-52 42 1,-24 60 0,-8 65-1,2 57 1,14 41 0,92-107-16</inkml:trace>
  <inkml:trace contextRef="#ctx0" brushRef="#br0" timeOffset="50678.3586">9460 11667 0,'33'0'16,"8"0"0,41 0-1,25 18 1,-16 19 0,-40 15-1,-59 9-15,-50-6 16,-18 6-1,11-1 1,32 11 0,50-2-1,41 10 1,33 1 0,40-10-1,-14-16 1,-117-54-16</inkml:trace>
  <inkml:trace contextRef="#ctx0" brushRef="#br0" timeOffset="51303.3852">5354 12175 0,'-9'0'16,"9"-5"0,17-4-1,41 3 1,34 2-1,31 0-15,17-11 16,35-3 0,31-9-1,35 3 1,32 11 0,8 7-1,10 16 1,6 8-1,-7 4 1,-2 7 0,-22 3-16,-9 6 15,-34-1 1,-7-8 0,-42-16-1,-50 6 1,-124-19-1</inkml:trace>
  <inkml:trace contextRef="#ctx0" brushRef="#br0" timeOffset="51740.6174">8863 12919 0,'25'-23'16,"-9"-5"-1,26-27-15,-17 7 16,-1 30 0,-24 42-1,-16 55 1,-26 37-1,0 33 1,-7 0 0,-17-23-1,66-126 1</inkml:trace>
  <inkml:trace contextRef="#ctx0" brushRef="#br0" timeOffset="52240.6737">7680 12612 0,'33'0'15,"8"5"1,26 18 0,-26 15-1,-49 22 1,-51 1 0,-23-6-16,8 1 15,31 0 1,43 8-1,51-3 1,40-5 0,0-13-1,-91-43 1</inkml:trace>
  <inkml:trace contextRef="#ctx0" brushRef="#br0" timeOffset="52693.6846">6892 12355 0,'-24'16'15,"8"15"1,16-31 0,-58 150-1,83-76 1,48-32-16,18-42 15,-6-37 1,-27-14 0,-34-1-1,-15 29 1,-18 32 0,-15 43-1,-10 31 1,-7 33-1,-1 15-15,42-131 16</inkml:trace>
  <inkml:trace contextRef="#ctx0" brushRef="#br0" timeOffset="53240.2563">6091 12589 0,'-17'-27'16,"8"-7"-1,2-31-15,14-4 16,27 17 0,23 25-1,2 40 1,-11 30 0,-31 25-1,-50 11 1,-32 20-1,-26 17 1,16-4 0,33-9-16,51-29 15,24-38 1,25-30 0,-8-24-1,-9-20 1,-17-22-1,-24-34 1,-17-8 0,-23-1-1,40 103-15</inkml:trace>
  <inkml:trace contextRef="#ctx0" brushRef="#br0" timeOffset="55520.9684">10625 11182 0,'-24'0'15,"-1"0"1,-24 0 0,32 0-16,50 5 15,58 5 1,50 18-1,48 19 1,20 4 0,-36 1-1,-23-25 1,-68-22 0,-82-5-1</inkml:trace>
  <inkml:trace contextRef="#ctx0" brushRef="#br0" timeOffset="55833.5501">10783 12039 0,'83'5'16,"24"1"0,110 2-1,30 11 1,-16-2-1,-39 12-15,-52 13 16,-140-42 0</inkml:trace>
  <inkml:trace contextRef="#ctx0" brushRef="#br0" timeOffset="57333.0832">13209 11314 0,'8'-20'0,"-8"-7"16,17-20-1,16-5 1,17 15 0,-1 28-1,1 29 1,-25 20-1,-25 31 1,-33 31 0,-9 37-1,-7 29-15,-9 9 16,25-18 0,16-52-1,34-57 1,16-50-1,16-27 1,-24-29 0,-16-13-1,-18-16 1,-24 2-16,-8 7 16,-9 27-1,-8 20 1,17 20-1,24 4 1,17 5 0</inkml:trace>
  <inkml:trace contextRef="#ctx0" brushRef="#br0" timeOffset="57582.9848">13929 11565 0,'16'14'16,"17"-4"0,42 12-16,32-18 15,1-13 1,-25-18-1,-42-6 1,-41 33 0</inkml:trace>
  <inkml:trace contextRef="#ctx0" brushRef="#br0" timeOffset="57786.0587">14127 11289 0,'-41'39'16,"16"12"-1,-16 46 1,41 11 0,41-7-1,-41-101 1</inkml:trace>
  <inkml:trace contextRef="#ctx0" brushRef="#br0" timeOffset="58192.2166">14723 11118 0,'-17'24'0,"17"-2"16,-16 43 0,16 24-1,0 12 1,33-11 0,25-53-1,16-54 1,1-55-1,-17-34-15,0 2 16,-42 35 0,-16 55-1,-33 65 1,0 66 0,16 51-1,9 28 1,16-16-1,-8-180 1</inkml:trace>
  <inkml:trace contextRef="#ctx0" brushRef="#br0" timeOffset="58442.1521">15543 11454 0,'8'14'0,"9"3"16,31 16 0,28-5-1,23-28 1,-16-28-1,-83 28 1</inkml:trace>
  <inkml:trace contextRef="#ctx0" brushRef="#br0" timeOffset="58598.3736">15766 11225 0,'-33'79'15,"8"14"1,-16 94 0,33-12-1,8-175 1</inkml:trace>
  <inkml:trace contextRef="#ctx0" brushRef="#br0" timeOffset="58989.0829">16354 11118 0,'25'-10'15,"16"-5"1,33-2-1,-7 27 1,-26 30 0,-49 49-1,-50 37 1,-17 13-16,1-4 16,41-18-1,41-28 1,50-34-1,33-27 1,25-28 0,-9-14-1,-107 14 1</inkml:trace>
  <inkml:trace contextRef="#ctx0" brushRef="#br0" timeOffset="59207.7952">17346 11419 0,'26'6'16,"16"-1"-1,49-5-15,41-15 16,9-3-1,-26 0 1,-115 18 0</inkml:trace>
  <inkml:trace contextRef="#ctx0" brushRef="#br0" timeOffset="59410.6804">17778 11647 0,'58'5'16,"16"5"0,83-5-1,-157-5 1</inkml:trace>
  <inkml:trace contextRef="#ctx0" brushRef="#br0" timeOffset="60629.3199">18936 11021 0,'0'9'16,"-25"5"0,-8 22-1,-8 35 1,-9 45-1,17 47 1,16 28-16,17-6 16,9-40-1,15-70 1,-24-75 0</inkml:trace>
  <inkml:trace contextRef="#ctx0" brushRef="#br0" timeOffset="61066.5382">19259 11052 0,'0'5'15,"0"14"1,-16 27-1,-1 24 1,-7 32 0,32 1-1,25-32 1,17-48-16,-1-42 16,17-28-1,-8-18 1,-16-1-1,-9 10 1,0 24 0,-25 41-1,-33 65 1,-24 62-16,-1 42 16,17 12-1,25-18 1,16-65-1,-8-107 1</inkml:trace>
  <inkml:trace contextRef="#ctx0" brushRef="#br0" timeOffset="61691.5671">19896 11895 0,'-33'52'15,"9"4"1,-26 51 0,25 9-1,25-24-15,17-21 16,-9-34-1,-8-37 1</inkml:trace>
  <inkml:trace contextRef="#ctx0" brushRef="#br0" timeOffset="62066.3032">20078 11890 0,'0'38'16,"0"7"-1,-8 54 1,0 18 0,33-15-1,8-33 1,16-49-1,1-53-15,0-50 16,-17-20 0,-8-8-1,-25 12 1,-33 24 0,-25 52-1,0 70 1,8 56-1,50-103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40:13.4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7671 3120 0,'9'-10'16,"15"-4"0,43-15-1,41-7 1,23-6-1,-6 13-15,-35 29 16,-23 34 0,-67 39-1,-41 35 1,-35 18 0,-22-4-1,14-15 1,44-28-1,48-24 1,67-18-16,24-13 16,0 13-1,1 23 1,-34 30 0,-50 30-1,-74 25 1,-41 3-1,-17-7 1,-17-25 0,25-24-16,27-23 15,38-39 1,43-30 0</inkml:trace>
  <inkml:trace contextRef="#ctx0" brushRef="#br0" timeOffset="702.9589">8921 3171 0,'16'-37'16,"1"-10"-1,16-37 1,-25 15-1,-8 32 1,0 40 0,17 45-1,34 22-15,6 17 16,18 1 0,23-22-1,2-43 1,0-50-1,-1-35 1,-25-11 0,-17-2-1,-23 19 1,-42 23-16,-18 48 16,-14 35-1,-18 43 1,8 39-1,16 40 1,1 31 0,18 7-1,15-9 1,-9-15 0,1-18-1,-25-29-15,7-40 16,-22-62-1,5-56 1,43 19 0</inkml:trace>
  <inkml:trace contextRef="#ctx0" brushRef="#br0" timeOffset="937.2913">8787 4167 0,'-7'-9'16,"7"0"0,24-29-1,27-8 1,48 4 0,42 18-1,25 20 1,-10 18-16,-32 5 15,-124-19 1</inkml:trace>
  <inkml:trace contextRef="#ctx0" brushRef="#br0" timeOffset="1234.0803">10080 4246 0,'8'28'15,"-16"23"1,0 74-16,-25 57 15,16 19 1,17-43 0,17-70-1,-17-88 1</inkml:trace>
  <inkml:trace contextRef="#ctx0" brushRef="#br0" timeOffset="1608.8257">10419 4413 0,'-16'15'16,"7"23"0,-15 58-1,24 40 1,24-1-1,34-55 1,24-72-16,26-74 16,-25-54-1,-16-33 1,-59-12 0,-59 22-1,-40 54 1,-16 76-1,16 68 1,42 14 0,57-31-1,-8-38-15</inkml:trace>
  <inkml:trace contextRef="#ctx0" brushRef="#br0" timeOffset="1827.5123">11223 3580 0,'41'-5'15,"0"1"-15,59 0 16,39-6 0,36 5-1,7 5 1,-18 5-1,-38 5 1,-126-10 0</inkml:trace>
  <inkml:trace contextRef="#ctx0" brushRef="#br0" timeOffset="2030.7736">11355 4037 0,'25'5'16,"16"-5"-1,59 4 1,31 1 0,19-5-16,-10-9 15,-140 9 1</inkml:trace>
  <inkml:trace contextRef="#ctx0" brushRef="#br0" timeOffset="4248.8298">13193 2430 0,'0'9'16,"8"16"-1,0 24 1,17 55 0,-8 36-1,-1 46-15,-16 23 16,7 6-1,-7-15 1,0-29 0,-15-17-1,-2 0 1,-8 0 0,1 0-1,-2-11 1,10-26-16,8-38 15,8-19 1,8-13 0,1-5-1,24-9 1,0 5 0,15-21-1,28-12 1,15-5-1,25-10-15,15 1 16,11 1 0,22 2-1,19 6 1,16 0 0,7 6-1,17-6 1,-8 5-1,27-5 1,14 0 0,9 0-16,24 0 15,1 0 1,24 3 0,-16 2-1,9-5 1,8 9-1,7 10 1,-7 3 0,-1-2-1,-8-11-15,-7 5 16,-18 9 0,0 15-1,-16-6 1,0-14-1,-17-13 1,-25-5 0,-16 5-1,-15 5 1,-27-5-16,-16-10 16,-17-15-1,-16-2 1,-25-11-1,-25-3 1,-24-12 0,-9-17-1,-25-14 1,-8-32 0,-8-29-16,8-23 15,-9-33 1,9-13-1,0-1 1,0 6 0,17 18-1,16 18 1,-8 14 0,0 28-1,-17 24-15,-16 13 16,-17 19-1,-8 10 1,8 18 0,0 1-1,-8 3 1,0 1 0,-33-4-1,-33 3 1,-9 10-1,-24 9-15,-9 5 16,0 4 0,-9-2-1,-15-8 1,-25 7 0,-1 2-1,-32 17 1,0-1-1,8-1 1,0-4-16,8 0 16,-17 0-1,-17-4 1,-7-1 0,0 5-1,8 0 1,9 5-1,-9 4 1,-9-5 0,-15 5-16,-2 6 15,18-2 1,0 1 0,16 1-1,-8 2 1,0-12-1,25-15 1,-8-7 0,15-2-1,9 14-15,-7 0 16,-1 5 0,0 0-1,-8 19 1,0 13-1,24 21 1,10-17 0,48 6-1,50-14 1,83-28-16</inkml:trace>
  <inkml:trace contextRef="#ctx0" brushRef="#br0" timeOffset="4655.0233">14740 2392 0,'16'0'16,"17"10"-16,25 27 16,0 42-1,8 61 1,-17 41-1,-40 30 1,8 12 0,-17 10-1,-9-1 1,18-8 0,33-28-16,16-29 15,-58-167 1</inkml:trace>
  <inkml:trace contextRef="#ctx0" brushRef="#br0" timeOffset="5029.8817">16279 2435 0,'-8'66'0,"8"21"16,-17 105-1,9 49 1,-9 30 0,34-6-1,8-5 1,-25-260 0,25 489-1,-25-489 1</inkml:trace>
  <inkml:trace contextRef="#ctx0" brushRef="#br0" timeOffset="5498.5894">17918 2406 0,'9'44'0,"-9"11"16,8 74-1,-16 50 1,-9 34 0,-16 20-1,25 10 1,16 2-1,-8 7-15,16-9 16,9-15 0,-8-19-1,16-64 1,-33-145 0</inkml:trace>
  <inkml:trace contextRef="#ctx0" brushRef="#br0" timeOffset="5920.473">19019 2491 0,'-9'5'15,"1"17"1,0 53 0,8 60-1,-9 56 1,-7 37-1,8 19 1,8 5 0,8-2-16,0-12 15,9-13 1,-9-35 0,33-22-1,1-57 1,-42-111-1</inkml:trace>
  <inkml:trace contextRef="#ctx0" brushRef="#br0" timeOffset="6388.9369">20327 2464 0,'8'-14'16,"0"23"-1,9 13 1,8 43 0,-1 52-1,1 47 1,-25 30-16,-8 26 16,16 3-1,9-3 1,-9-3-1,-8 3 1,-17-7 0,9-9-1,8-16 1,17-39 0,8-38-16,-25-111 15</inkml:trace>
  <inkml:trace contextRef="#ctx0" brushRef="#br0" timeOffset="6857.6294">21147 5679 0,'0'-4'0,"0"-14"15,0-29 1,0-41 0,0-10-1,0 19 1,8 47 0,-8 64-1,8 57 1,9 50-16,-1 38 15,1 5 1,-17-38 0,0-70-1,0-74 1</inkml:trace>
  <inkml:trace contextRef="#ctx0" brushRef="#br0" timeOffset="7310.5985">19698 5568 0,'16'-14'16,"9"0"0,25-9-1,0 9 1,-9 41-1,-33 48-15,-41 46 16,-25 34 0,-25 7-1,26-17 1,48-38 0,59-61-1,33-46 1,8-37-1,-91 37 1</inkml:trace>
  <inkml:trace contextRef="#ctx0" brushRef="#br0" timeOffset="7826.1763">18365 5657 0,'-8'27'0,"-1"15"15,1 43 1,33 12 0,16-8-1,34-43 1,-1-60-1,-16-46 1,-8-28 0,-17-1-1,-17 33-15,-32 46 16,-1 62 0,-7 56-1,15 49 1,26 10-1,8-13 1,-25-154 0</inkml:trace>
  <inkml:trace contextRef="#ctx0" brushRef="#br0" timeOffset="8325.9822">17149 5876 0,'-8'-28'16,"16"-9"-1,8-29 1,18 10 0,-1 42-16,-9 51 15,-32 62 1,-41 40-1,-9 29 1,25-11 0,49-45-1,34-69 1,16-57 0,-16-56-16,-34-29 15,-41-12 1,-57 28-1,-18 45 1,100 38 0</inkml:trace>
  <inkml:trace contextRef="#ctx0" brushRef="#br0" timeOffset="8701.0723">15849 5392 0,'0'0'15,"0"14"1,-8 32 0,-9 56-1,1 48 1,-9 32-16,-16-1 15,23-28 1,18-153 0</inkml:trace>
  <inkml:trace contextRef="#ctx0" brushRef="#br0" timeOffset="9060.1894">16172 5503 0,'0'0'16,"0"-4"0,-17 18-1,-32 37 1,-18 51-1,9 43 1,34 8-16,65-36 16,25-57-1,9-65 1,-17-42 0,-42-22-1,-24 4 1,-42 23-1,50 42 1</inkml:trace>
  <inkml:trace contextRef="#ctx0" brushRef="#br0" timeOffset="9653.9605">13573 5513 0,'24'-24'15,"18"-4"1,33-19 0,-1 20-16,-24 41 15,-50 46 1,-59 33 0,-15 19-1,25-15 1,49-32-1,74-32 1,17-13 0,-9-2-1,-40 10 1,-66 33-16,-34 27 16,8 10-1,50-98 1</inkml:trace>
  <inkml:trace contextRef="#ctx0" brushRef="#br0" timeOffset="9997.4677">14309 5550 0,'25'-5'16,"0"0"-1,24 5 1,-7 14-16,-17 20 16,-58 35-1,-33 37 1,-25 17-1,-1-7 1,59-37 0,75-47-1,49-36 1,-91 4 0</inkml:trace>
  <inkml:trace contextRef="#ctx0" brushRef="#br0" timeOffset="10544.2106">15020 4060 0,'0'33'0,"9"4"16,-9 51-1,25 10 1,9-1 0,-17 1-1,-17 5 1,-17 0 0,-17 8-1,17-4 1,17-107-16</inkml:trace>
  <inkml:trace contextRef="#ctx0" brushRef="#br0" timeOffset="11762.8549">13557 3650 0,'0'5'16,"-9"-10"-1,9-4-15,17-19 16,15-22 0,27-25-1,7-28 1,0 5 0,17 4-1,-25 26 1,-17 15-1,-33 31 1,-24 31-16,-9 33 16,-9 45-1,-6 45 1,7 26 0,16 19-1,25-10 1,9-22-1,-1-28 1,-24-34 0,-8-23-1,-26-17-15,-24-29 16,-8-24 0,-17-14-1,7 16 1,27 8-1,49 18 1,73 6 0,101-2-1,58 2 1,15-15-16,-32 11 16,-207-20-1</inkml:trace>
  <inkml:trace contextRef="#ctx0" brushRef="#br0" timeOffset="13902.8062">18365 4004 0,'8'-17'0,"1"-8"15,7-25 1,9-16-1,16 5 1,9-8 0,16-12-1,-16 3 1,-17 13 0,-33 18-1,-17 38 1,-16 51-1,8 37-15,1 48 16,-1 26 0,16 14-1,-7 1 1,8-10 0,-1-18-1,9-140 1</inkml:trace>
  <inkml:trace contextRef="#ctx0" brushRef="#br0" timeOffset="14558.9004">20724 3934 0,'25'-9'0,"8"-10"16,25-28 0,8-23-1,0-13 1,-25-2 0,-16 7-1,-17 18 1,-16 32-1,-17 41 1,-8 33 0,-16 44-16,7 31 15,17 42 1,34 14 0,-1-15-1,0-41 1,-41-52-1,33-69 1</inkml:trace>
  <inkml:trace contextRef="#ctx0" brushRef="#br0" timeOffset="15090.0662">19549 3506 0,'-17'14'15,"-7"14"1,-26 42-1,-16 42 1,16 54 0,25 36-1,25-7-15,33-46 16,-8-80 0,33-73-1,33-43 1,8-22-1,1-29 1,-1-28 0,-8-28-1,-25-18 1,-58 4 0,-41 34-16,-82 54 15,-34 62 1,-17 60-1,9 46 1,33 20 0,124-108-1</inkml:trace>
  <inkml:trace contextRef="#ctx0" brushRef="#br0" timeOffset="15589.9486">16974 3679 0,'-26'5'16,"3"7"-1,-27 26 1,-8 33 0,8 58-1,42 43 1,49 18-16,34-40 15,8-85 1,24-88 0,-7-60-1,-17-48 1,-8-18 0,-42-23-1,-25 4 1,-41 33-1,-50 56 1,-49 75-16,-26 41 16,158-37-1</inkml:trace>
  <inkml:trace contextRef="#ctx0" brushRef="#br0" timeOffset="16074.1857">15535 3575 0,'-33'34'0,"-9"7"16,-49 56 0,17 39-1,49 23 1,50-6 0,49-27-1,26-61 1,-1-60-1,-8-57 1,8-41 0,-33-42-16,-8-28 15,-41-5 1,-42 23 0,-50 53-1,-16 69 1,17 60-1,33 37 1,41-74 0</inkml:trace>
  <inkml:trace contextRef="#ctx0" brushRef="#br0" timeOffset="16589.665">16197 4177 0,'0'8'15,"0"-4"-15,8 21 16,0 11 0,17 44-1,0 32 1,-25 28-1,0-140 1,-42 278 0,42-278-1</inkml:trace>
  <inkml:trace contextRef="#ctx0" brushRef="#br0" timeOffset="21088.6037">22669 5266 0,'25'-19'16,"-1"0"-16,26-27 15,-9-1 1,-6 10 0,-3 18-1,1 15 1,16 4 0,17 23-1,-16 20 1,-33 12-1,-42 1 1,-50 5-16,-32-1 16,-1-4-1,42-15 1,41-3 0,50-6-1,41 11 1,42 3-1,50 24 1,-1 9 0,-7 0-16,-150-79 15</inkml:trace>
  <inkml:trace contextRef="#ctx0" brushRef="#br0" timeOffset="22666.5199">6835 8777 0,'0'3'15,"0"-3"1,8-13-1,17-20 1,16-13 0,9-15-1,8-19 1,0-7-16,-7-7 16,-11 7-1,-14 16 1,-19 33-1,-14 43 1,-10 56 0,1 52-1,-17 44 1,-9 34 0,1 18-16,32-13 15,18-38 1,-9-158-1</inkml:trace>
  <inkml:trace contextRef="#ctx0" brushRef="#br0" timeOffset="23135.1864">7912 8460 0,'-10'5'16,"-23"12"-1,-7 40-15,-18 54 16,25 48-1,16 26 1,17-185 0,90 266-1,11-266 1,6-88 0,-9-15-1,-98 103 1,159-241-16,-110 77 15,-49-27 1,-58 15 0,-41 68-1,-59 104 1,-7 77 0,165-73-1</inkml:trace>
  <inkml:trace contextRef="#ctx0" brushRef="#br0" timeOffset="24993.9422">9145 8381 0,'-17'-15'16,"0"1"-1,-15 1 1,-2 31 0,-8 43-16,-7 60 15,7 55 1,10 29 0,47-4-1,44-53 1,41-64-1,8-56 1,8-60 0,-1-34-1,-15-50-15,-1-37 16,-8-39 0,-67 2-1,-73 28 1,-50 31-1,-33 56 1,-26 61 0,17 61-1,41 32 1,100-79 0</inkml:trace>
  <inkml:trace contextRef="#ctx0" brushRef="#br0" timeOffset="25400.1">10013 8693 0,'26'-5'15,"15"-15"1,42-21 0,24-29-1,-7-14 1,-44-4 0,-39 14-1,-34 27-15,-31 57 16,-11 55-1,2 56 1,7 37 0,34 18-1,-1-13 1,26-23 0,-1-33-1,-8-107 1</inkml:trace>
  <inkml:trace contextRef="#ctx0" brushRef="#br0" timeOffset="25821.868">10899 8460 0,'0'0'0,"-17"10"16,-25 21 0,-15 53-1,-9 60 1,16 47 0,59 0-1,57-42 1,25-79-16,7-70 15,2-61 1,0-41 0,-8-37-1,-18-20 1,-32-13 0,-52 22-1,-47 49 1,-50 73-1,-27 61 1,10 35-16,124-68 16</inkml:trace>
  <inkml:trace contextRef="#ctx0" brushRef="#br0" timeOffset="26243.8018">11736 8809 0,'23'-10'16,"20"-9"-1,40-32 1,16-28-16,0-14 16,-26 6-1,-38 25 1,-44 35 0,-17 41-1,-22 47 1,-2 45-1,1 33 1,24 34 0,8 4-1,24-10-15,11-27 16,-18-140 0</inkml:trace>
  <inkml:trace contextRef="#ctx0" brushRef="#br0" timeOffset="29055.5294">12207 9399 0,'0'-5'16,"17"-8"-1,16-15 1,33-4 0,25 22-16,-8 29 15,-50 45 1,-50 31-1,-57 26 1,-34 0 0,17 0-1,42-20 1,57-21 0,66-29-1,42-23 1,33-37-16,8-34 15,-157 43 1</inkml:trace>
  <inkml:trace contextRef="#ctx0" brushRef="#br0" timeOffset="29383.7228">13183 8762 0,'10'5'15,"31"-5"1,75-5-16,66-9 15,65 0 1,27 9 0,-27 5-1,-89 19 1,-75 0 0,-83-19-1</inkml:trace>
  <inkml:trace contextRef="#ctx0" brushRef="#br0" timeOffset="29586.6043">13730 9209 0,'42'5'15,"24"3"1,90 7-1,43 8 1,-8 0-16,-191-23 16</inkml:trace>
  <inkml:trace contextRef="#ctx0" brushRef="#br0" timeOffset="30508.2615">6371 9977 0,'42'5'16,"16"-1"-16,74-4 15,42-4 1,25-10 0,42-15-1,14-3 1,19-5-1,24-5 1,25 5 0,6 4-1,11 10-15,1 14 16,-11 4 0,-8 10-1,-6 4 1,-3-4-1,-14 3 1,-8 2 0,-18 4-1,-25 5 1,-50 5-16,-9 8 16,-189-32-1</inkml:trace>
  <inkml:trace contextRef="#ctx0" brushRef="#br0" timeOffset="31273.7113">11835 10694 0,'15'-10'15,"2"-8"1,25-29 0,16-8-16,-16-6 15,-26 14 1,-16 9-1,-16 21 1,16 40 0,0 46-1,8 52 1,-8 29 0,-8-5-1,8-145 1</inkml:trace>
  <inkml:trace contextRef="#ctx0" brushRef="#br0" timeOffset="31664.4039">10742 10336 0,'0'-10'15,"24"1"1,26-1-16,25 10 15,-2 33 1,-73 28 0,-57 28-1,-42 13 1,16 0 0,59-18-1,65-19 1,42-28-1,-83-37-15</inkml:trace>
  <inkml:trace contextRef="#ctx0" brushRef="#br0" timeOffset="32148.6804">9931 10336 0,'-26'14'15,"19"0"1,-9 27-16,16 15 16,23 0-1,28-23 1,15-38 0,17-37-1,-9-28 1,-16 1-1,-25 12 1,-24 35 0,-34 44-16,-17 45 15,18 39 1,-1 24 0,8-4-1,17-126 1</inkml:trace>
  <inkml:trace contextRef="#ctx0" brushRef="#br0" timeOffset="32664.1815">8928 10405 0,'0'-23'16,"18"-15"-1,7-36 1,16 14 0,1 23-1,-17 37-15,-41 33 16,-28 22 0,-21 24-1,-1 10 1,15 4-1,44-23 1,23-34 0,33-40-1,-7-42 1,-25-20-16,-17-17 16,-26 9-1,-14 21 1,40 53-1</inkml:trace>
  <inkml:trace contextRef="#ctx0" brushRef="#br0" timeOffset="32976.5807">8052 10159 0,'-8'14'0,"-9"14"16,-24 41-1,-33 43 1,-1 23 0,9 5-1,66-140 1</inkml:trace>
  <inkml:trace contextRef="#ctx0" brushRef="#br0" timeOffset="33304.4782">8192 10251 0,'-17'14'0,"-6"18"16,-45 48-1,11 33 1,23 7 0,44-31-1,39-46 1,16-58 0,-7-31-1,-41-16 1,-34 11-1,-48 28-15,65 23 16</inkml:trace>
  <inkml:trace contextRef="#ctx0" brushRef="#br0" timeOffset="33820.13">6603 10149 0,'9'-3'0,"16"-12"16,41-17-1,32-2 1,10 20 0,-51 23-1,-47 34 1,-60 18-1,-41 14 1,17 3-16,32-4 16,74-18-1,18-18 1,-8-1 0,-33 0-1,-34 9 1,-25 1-1,1-10 1,15-8 0,34-29-16</inkml:trace>
  <inkml:trace contextRef="#ctx0" brushRef="#br0" timeOffset="34132.5926">7299 10243 0,'34'8'0,"-2"2"16,35 14 0,-18 13-1,-65 1 1,-42 16-1,-66 17 1,-9 8 0,26-10-1,73-13-15,68-13 16,49-6 0,-83-37-1</inkml:trace>
  <inkml:trace contextRef="#ctx0" brushRef="#br0" timeOffset="36428.8086">13284 9182 0,'-25'4'15,"17"5"-15,-17-4 16,41-1-1,33 1 1,26 0 0,32 3-1,17 2 1,9-20 0,-9-3-1,9-1 1,-1 19-16,-8 13 15,-124-18 1</inkml:trace>
  <inkml:trace contextRef="#ctx0" brushRef="#br0" timeOffset="37272.3127">15386 8661 0,'16'-11'15,"9"-12"1,33-15-1,17-8-15,-9 18 32,-8 24-32,-50 36 15,-33 33 1,-16 24 0,-1 8-1,42-8 1,32-33-1,11-23 1,15-6-16,-25 6 16,-41 23-1,-17 23 1,-17 23 0,18-3-1,24-99 1</inkml:trace>
  <inkml:trace contextRef="#ctx0" brushRef="#br0" timeOffset="37631.7452">16321 8608 0,'33'-5'16,"8"1"-16,42-6 15,8 20 1,-33 23 0,-50 41-1,-49 34 1,-42 3-1,8-4 1,18-13 0,32-25-1,58-27 1,50-19-16,24-27 16,-107 4-1</inkml:trace>
  <inkml:trace contextRef="#ctx0" brushRef="#br0" timeOffset="37850.3942">17124 8851 0,'25'0'0,"16"-11"16,42-7-1,33 0 1,-17 8 0,-33 1-1,-66 9 1</inkml:trace>
  <inkml:trace contextRef="#ctx0" brushRef="#br0" timeOffset="38037.7669">17356 8613 0,'-25'48'16,"17"15"0,-9 68-16,25 28 15,34-25 1,-42-134-1</inkml:trace>
  <inkml:trace contextRef="#ctx0" brushRef="#br0" timeOffset="38459.6863">17976 8427 0,'-16'13'15,"7"17"1,1 34 0,8 38-1,33 5 1,33-22-16,9-53 15,8-56 1,-26-35 0,-15-17-1,-17 2 1,-9 23 0,-16 37-1,-16 55 1,-9 53-1,8 40-15,26 16 16,24-20 0,-33-130-1</inkml:trace>
  <inkml:trace contextRef="#ctx0" brushRef="#br0" timeOffset="38631.3539">18795 8814 0,'33'8'0,"9"-2"15,57-3 1,17-12 0,-116 9-1</inkml:trace>
  <inkml:trace contextRef="#ctx0" brushRef="#br0" timeOffset="38834.5961">18911 8693 0,'-8'55'16,"16"6"-1,9 65 1,32-5 0,-49-121-16</inkml:trace>
  <inkml:trace contextRef="#ctx0" brushRef="#br0" timeOffset="39099.9939">19681 8315 0,'-16'37'16,"-9"19"-1,-16 79 1,-9 46-1,9 34 1,49-14 0,25-67-1,-33-134 1</inkml:trace>
  <inkml:trace contextRef="#ctx0" brushRef="#br0" timeOffset="39334.3915">20211 8688 0,'16'5'0,"26"3"15,40 11 1,43-10-1,15-14 1,9-18 0,-149 23-1</inkml:trace>
  <inkml:trace contextRef="#ctx0" brushRef="#br0" timeOffset="39537.3876">20476 8925 0,'8'24'15,"8"-6"1,42 9 0,50-2-16,66-20 15,49-19 1,-223 14-1</inkml:trace>
  <inkml:trace contextRef="#ctx0" brushRef="#br0" timeOffset="40162.2388">21858 8324 0,'25'-13'0,"8"-1"15,41-9 1,-7 28 0,-26 40-1,-58 34 1,-40 19 0,-10-5-1,26-26 1,50-27-16,15-12 15,1 10 1,-25 23 0,-25 22-1,-16 20 1,-1-2 0,9-12-1,33-56 1,0-33-1</inkml:trace>
  <inkml:trace contextRef="#ctx0" brushRef="#br0" timeOffset="40537.1477">22437 8320 0,'8'15'0,"9"2"16,33 16 0,24-5-1,25-23 1,9-25 0,-17-17-1,-33-9 1,-42 13-1,-23 25 1,-19 40-16,10 43 16,-9 41-1,0 37 1,0 11 0,0-17-1,17-39 1,8-108-1</inkml:trace>
  <inkml:trace contextRef="#ctx0" brushRef="#br0" timeOffset="40724.6113">22503 8860 0,'25'-5'16,"16"-5"-1,75-4 1,33 5 0,0 4-1,-149 5 1</inkml:trace>
  <inkml:trace contextRef="#ctx0" brushRef="#br0" timeOffset="40881.0047">23242 8906 0,'-18'51'16,"10"20"-1,-17 73 1,25-5-16,0-40 16,0-99-1</inkml:trace>
  <inkml:trace contextRef="#ctx0" brushRef="#br0" timeOffset="41209.0393">23514 9024 0,'-17'45'16,"9"12"-1,0 49 1,49-8 0,17-43-1,0-64 1,-25-60 0,-17-38-16,-16-15 15,-32 20 1,-43 37-1,-16 69 1,25 67 0,66-71-1</inkml:trace>
  <inkml:trace contextRef="#ctx0" brushRef="#br0" timeOffset="45817.1706">25508 1411 0,'-8'-33'16,"8"5"-1,-17-37 1,17 6-1,0 11-15,9 11 16,-1 18 0,-8 19-1,-8 19 1,-17 4 0,0 14-1,-8 43 1,-7 31-1,6 1 1,0-14-16,18 0 16,-1 28-1,-7 27 1,-10 42 0,-6 28-1,-3 34 1,18 18-1,1 9 1,31-5 0,-7 14-16,0 6 15,0 12 1,10-3 0,13 13-1,3 37 1,-9 27-1,-17 17 1,0-10 0,9-7-1,15-13 1,17 1-16,17-10 16,-8-4-1,-17-1 1,-8 2-1,16-22 1,17-21 0,-17-14-1,-24-15 1,-1-26 0,-6-30-16,14-27 15,0-28 1,9-18-1,-7-16 1,-10-13 0,9-3-1,-9-16 1,-8-23 0,1-9-1,-18-14-15,1-14 16,-17 7-1,1-12 1,-10 4 0,1-8-1,-15-5 1,5-8 0,10-10-1,-16-5 1,-18 3-1,-15 8-15,-26 2 16,-9 7 0,-32-2-1,-8-4 1,-33-6 0,-33 6-1,-9 1 1,-41-1-1,-16 4 1,-41-5-16,5 2 16,-31 3-1,9-13 1,-42 0 0,0-9-1,-50-7 1,-25 16-1,-15 5 1,15-6 0,9-9-16,-9 1 15,-24 3 1,-25-2 0,0-2-1,8 0 1,-8 9-1,8 1 1,0-1 0,0 1-1,-8 14-15,16 8 16,1 6 0,7-5-1,9-9 1,-1-6-1,19-8 1,5 23 0,11 9-1,16 10 1,0-1-16,23-4 16,27-9-1,23-1 1,19-8-1,-1 3 1,16 6 0,16-4-1,43 3 1,14-13 0,35-15-1,17-28-15,16-13 16,9-14-1,23 0 1,2-10 0,7-8-1,17-24 1,33-25 0,15-3-1,3-4 1,5-20-16,-6-33 15,1-39 1,15-49 0,25-50-1,-9-47 1,16-46 0,3-30-1,14-17 1,34-9-1,8-11-15,9 7 16,-2-7 0,2 12-1,0 2 1,-2 1 0,18 18-1,1 6 1,-1 13-1,8 10 1,-16 14-16,0 8 16,-9 20-1,17 13 1,-9 24 0,-7 15-1,0 11 1,7 6-1,17 16 1,1 17 0,7 28-16,9 13 15,-9 14 1,8 11 0,-6 22-1,-2 10 1,-33 31-1,-7 31 1,7 25 0,16 21-1,43 3-15,15 5 16,27 10 0,-2-1-1,8 0 1,10 20-1,-16 8 1,14 10 0,19 5-1,6-10 1,27 0 0,15 0-16,9 0 15,16 3 1,8 11-1,-8 15 1,10 8 0,-10-9-1,17-6 1,-9 2 0,8 4-1,18-5-15,8-14 16,33 6-1,17-7 1,24 2 0,-9-15-1,1-12 1,-1-12 0,-14 10-1,-10 19 1,0-5-16,0-8 15,8-16 1,17 3 0,-8-12-1,-17 5 1,7 0 0,-6 20-1,15-6 1,-7 1-1,16-16-15,-8 16 32,16-6-32,-17-3 15,-16-6 1,9 14 0,-9 24-1,8 22 1,1 11-1,-1 4 1,-17-19-16,2-23 16,-26-4-1,8 4 1,-8 13 0,0 12-1,-1 8 1,1-21-1,-15-7 1,-19 0 0,-7 14-1,-9 9-15,-33 4 16,-32-4 0,-19 5-1,-22 8 1,-27 1-1,1 14 1,-116-56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49:44.7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6637 4084 0,'0'14'15,"-9"13"-15,1 33 16,8 48-1,0 41 1,-8 28 0,8-5-1,-17-14 1,8-19 0,2-21-1,7-30 1,7-19-16,10-26 15,-17-43 1</inkml:trace>
  <inkml:trace contextRef="#ctx0" brushRef="#br0" timeOffset="1733.9797">6670 4042 0,'33'-5'0,"8"5"16,42-9 0,24 9-1,2-5 1,23 10 0,17-10-1,8-14 1,9 2-1,8 1 1,15 12 0,9-10-16,17-1 15,18 6 1,-9 5 0,16 0-1,0-5 1,-1-2-1,27 2 1,-18-5 0,17-1-1,-1 2-15,-7 9 16,17 4 0,-26 4-1,-8-8 1,8 8-1,-16 1 1,8-1 0,-34-8-1,-8-5-15,-15-10 16,-16 1 0,-18 4-1,0 4 1,-25 0-1,-17-3 1,-16 4 0,-16 3-1,-9 12 1,-25-2 0,-16 6-1,-17 12-15,-16 16 16,0 18-1,-1 14 1,1 19 0,0 8-1,0 6 1,-10-2 0,-14 6-1,-1 19 1,25 5-16,8-10 15,8-24 1,-8-26 0,-8-16-1,-9-8 1,-8 5 0,9-6-1,-34-4 1,0-14-1,-16 0-15,-17-9 16,-24-5 0,-25-9-1,-9 3 1,-26 6 0,-15 0-1,-8-4 1,-17-15-1,-8-9-15,-25 4 16,1 10 0,-18 10-1,1 4 1,-10-5 0,18 1-1,-17-6 1,7-4-1,3 0 1,-11-4 0,3 4-16,-2 9 15,7 4 1,34-8 0,18-10-1,-2 1 1,-14 4-1,-2 4 1,18-4 0,15-4-16,9-10 15,33 5 1,41 9 0,17 5-1,0-1 1,91-4-1</inkml:trace>
  <inkml:trace contextRef="#ctx0" brushRef="#br0" timeOffset="2171.1835">8044 4042 0,'8'18'16,"1"10"-1,7 42 1,1 42-16,-1 35 31,-16 27-31,-16 16 16,-9-4-1,-8-3 1,16-20 0,8-28-1,9-135 1</inkml:trace>
  <inkml:trace contextRef="#ctx0" brushRef="#br0" timeOffset="2608.596">9434 3987 0,'-7'45'16,"-3"11"-16,3 74 15,7 33 1,-17 32-1,25 20 1,8-6 0,1-23-1,0-32 1,16-42 0,17-39-1,15-53 1,27-62-16,-92 42 15</inkml:trace>
  <inkml:trace contextRef="#ctx0" brushRef="#br0" timeOffset="2983.4996">10891 4004 0,'8'5'16,"9"14"-1,-9 31 1,-8 61-1,-17 59-15,-8 38 16,17 16 0,16-15-1,1-18 1,16-42 0,7-41-1,10-53 1,-42-55-1</inkml:trace>
  <inkml:trace contextRef="#ctx0" brushRef="#br0" timeOffset="3374.0237">12133 3957 0,'8'14'16,"-8"10"-1,8 27 1,-24 42-1,-9 52 1,-8 46 0,-9 22-16,34-12 15,8-2 1,17-21 0,-10-20-1,9-18 1,10-38-1,-26-102 1</inkml:trace>
  <inkml:trace contextRef="#ctx0" brushRef="#br0" timeOffset="6217.2986">13333 3837 0,'9'-10'16,"-1"10"0,17-10-1,-1 2 1,26-1 0,16 9-16,25-5 15,8-10 1,9-3-1,16 9 1,8 3 0,17 12-1,17-12 1,16 1 0,25-3-1,16-10-15,-16 3 16,1 6-1,-18 5 1,-25-5 0,17-2-1,9 3 1,-9 8 0,-25 0-1,-8 0 1,-9-5-1,-16 0-15,-8 5 16,1-9 0,-18-6-1,-16-2 1,-25 3 0,-8 8-1,-26 16 1,-7 4-1,-9-1 1,1 21-16,-9 16 16,0 29-1,8 24 1,0 18 0,-8 15-1,-8-1 1,-9-2-1,1-6 1,7-6 0,18 0-16,-1-14 15,-8 0 1,-8-9 0,-17-19-1,-16-18 1,-17-14-1,-25-10 1,-33-10 0,-26 6-1,-23-19 1,-42-14-16,-24-14 16,-26 5-1,-24 9 1,-9 9-1,-24-4 1,7 4 0,1 1-1,49 18 1,17 8 0,50-7-16,41-15 15,149-14 1</inkml:trace>
  <inkml:trace contextRef="#ctx0" brushRef="#br0" timeOffset="6748.3004">15841 3753 0,'8'0'0,"-8"0"15,8 14 1,-16 19-1,-17 41 1,-16 56 0,0 51-1,41-181 1,-58 439 0,49-249-1,-7-45-15,-9-43 16,-25-28-1,50-74 1</inkml:trace>
  <inkml:trace contextRef="#ctx0" brushRef="#br0" timeOffset="9841.4196">13201 5392 0,'25'4'16,"0"1"0,15 0-1,-40-5 1</inkml:trace>
  <inkml:trace contextRef="#ctx0" brushRef="#br0" timeOffset="10419.4077">13416 5410 0,'25'14'15,"16"5"1,57 8-1,44-3 1,32-15 0,24-18-1,1-18-15,-199 27 16</inkml:trace>
  <inkml:trace contextRef="#ctx0" brushRef="#br0" timeOffset="11403.5423">17290 3668 0,'41'0'15,"25"-4"1,75-10 0,57 5-1,17 3 1,-16 12-16,-17-12 16,-25-3-1,-33 1 1,-8 8-1,-25 3 1,0 7 0,-33 0-1,-17-1 1,-16 14 0,-17 20-1,-8 12-15,-8 20 16,16 27-1,1 34 1,-1 22 0,0 0-1,0 0 1,27-13 0,-11-20-1,-7-23 1,-17-14-16,-17-3 15,-25-6 1,-32-19 0,-17-17-1,-34-25 1,-7-18 0,-42-18-1,-41 4 1,-41 4-1,-59 10-15,-15 10 16,-27 22 0,357-32-1</inkml:trace>
  <inkml:trace contextRef="#ctx0" brushRef="#br0" timeOffset="13574.7526">7257 4768 0,'9'-15'15,"15"-12"1,19-38 0,31-34-16,24-17 15,-7-19 1,-7 19 0,-43 37-1,-32 61 1,-26 63-1,-16 58 1,0 42 0,-8 26-1,24 20-15,24-9 16,3-19 0,-10-163-1</inkml:trace>
  <inkml:trace contextRef="#ctx0" brushRef="#br0" timeOffset="14012.3235">8557 4417 0,'-8'33'15,"-17"24"1,15 88-16,27 50 16,41 0-1,49-65 1,18-111-1,-25-93 1,-18-62 0,-22-26-1,-52-29 1,-34 13 0,-65 58-1,-33 86-15,-10 109 16,11 83-1,74 34 1,49-192 0</inkml:trace>
  <inkml:trace contextRef="#ctx0" brushRef="#br0" timeOffset="14355.8163">9757 4693 0,'25'0'16,"17"-14"-1,24-28-15,8-33 16,1-37-1,-42 5 1,-25 38 0,-16 69-1,-18 85 1,-7 63 0,17 52-1,16 9 1,25-13-1,-25-196-15</inkml:trace>
  <inkml:trace contextRef="#ctx0" brushRef="#br0" timeOffset="14761.969">11297 4657 0,'0'-20'15,"8"-3"1,42-42-1,25-34 1,-9 8-16,-33 16 16,-33 51-1,-42 65 1,-15 80 0,-11 76-1,52 39 1,42-21-1,32-108 1,-58-107-16</inkml:trace>
  <inkml:trace contextRef="#ctx0" brushRef="#br0" timeOffset="15168.1375">12439 4652 0,'-9'79'16,"26"4"-1,24 57 1,41-43 0,35-87-1,-10-90 1,-16-46-16,-49-36 16,-67 7-1,-41 30 1,-58 66-1,-1 81 1,35 90 0,40 47-1,50-159 1</inkml:trace>
  <inkml:trace contextRef="#ctx0" brushRef="#br0" timeOffset="15589.9052">14185 4255 0,'-8'19'16,"-9"3"0,-24 53-1,-9 51 1,34 38 0,65-11-16,58-59 15,26-77 1,-25-72-1,-34-38 1,-65-32 0,-43-11-1,-48 25 1,-9 54 0,0 76-1,65 46-15,26-65 16</inkml:trace>
  <inkml:trace contextRef="#ctx0" brushRef="#br0" timeOffset="16011.68">15857 4521 0,'33'-19'15,"-49"28"-15,140-98 16,-41 10-1,-17 0 1,-25 29 0,-32 50-1,-34 60 1,-17 66 0,-24 50-1,66-176 1,-91 405-1,108-265-15,-17-140 16</inkml:trace>
  <inkml:trace contextRef="#ctx0" brushRef="#br0" timeOffset="16496.1068">17546 4497 0,'25'-14'0,"16"1"15,34-15 1,16-14 0,8-15-1,-16-16 1,-25 3-1,-25 9 1,-33 43 0,-17 55-16,-8 65 15,-16 55 1,-25 40 0,16 13-1,17-20 1,8-13-1,25-177 1</inkml:trace>
  <inkml:trace contextRef="#ctx0" brushRef="#br0" timeOffset="74826.1124">10642 6797 0,'0'32'16,"0"12"-16,-8 29 15,-8 26 1,8 21 0,-9 25-1,0 27 1,34 29-1,24-10 1,1-34 0,15-59-1,10-62 1,-18-44-16,1-29 16,-9-15-1,-8-27 1,-16-18-1,-17-5 1,-42 18 0,-32 42-1,-17 56 1,9 40 0,48 26-16,34-80 15</inkml:trace>
  <inkml:trace contextRef="#ctx0" brushRef="#br0" timeOffset="75294.6847">11719 7621 0,'-8'48'0,"8"11"16,-8 77-1,8 8 1,0-38 0,0-63-1,0-43 1</inkml:trace>
  <inkml:trace contextRef="#ctx0" brushRef="#br0" timeOffset="75497.695">11652 7253 0,'-24'-9'15,"8"-8"-15,-1-17 16,17 34-1</inkml:trace>
  <inkml:trace contextRef="#ctx0" brushRef="#br0" timeOffset="76325.7778">12794 7333 0,'0'14'15,"-16"4"1,-9 46 0,-8 45-1,0 44 1,16 10-1,25-4-15,26-39 16,15-45 0,9-33-1,-16-28 1,-1-24 0,-41 10-1</inkml:trace>
  <inkml:trace contextRef="#ctx0" brushRef="#br0" timeOffset="76575.7214">12389 7757 0,'-8'0'16,"16"4"0,17 0-16,40 1 15,35-5 1,33-5 0,-133 5-1</inkml:trace>
  <inkml:trace contextRef="#ctx0" brushRef="#br0" timeOffset="76966.2521">13375 7957 0,'7'-10'16,"2"-9"-1,33-27 1,14-19 0,20-24-1,-10-14-15,-41 6 16,-33 23 0,-34 41-1,-41 47 1,-7 57-1,7 48 1,33 37 0,50 10-1,58-26 1,41-52-16,34-50 16,-1-38-1,-132 0 1</inkml:trace>
  <inkml:trace contextRef="#ctx0" brushRef="#br0" timeOffset="82621.0024">11652 7231 0,'16'13'0,"2"-8"16,-1 24-1,-9-7 1,-25 20 0,9 14-1,-17 10 1,16 3-1,2 9 1,-2 11-16,9 6 16,0 7-1,9-6 1,-9-21 0,16-19-1,9-10 1,8-13-1,7-15 1,11-18 0,-1-8-1,-1-26-15,0-16 16,-15-15 0,7-6-1,-9-11 1,3-2-1,-11-5 1,-7 5 0,-17-9-1,8 9 1,-1 10-16,-7 23 16,-7 9-1,-1 14 1,0 13-1,-1 11 1,1 19 0,8 12-1,-8 10 1,0 10 0,-17 13-16,25 33 15,-10 25 1,10 17-1,0 13 1,10 10 0,-10-5-1,0-4 1,-10-9 0,-6-10-1,-8-13-15,-34-9 16,-8-7-1,-17-12 1,-32-24 0,-27-18-1,-23-29 1,0-18 0,-18-14-1,1-23 1,17-19-1,165 56-15</inkml:trace>
  <inkml:trace contextRef="#ctx0" brushRef="#br0" timeOffset="90478.6986">9036 7533 0,'18'-23'16,"-1"-15"-1,32-41 1,1-18 0,-1 18-16,-23 18 15,-18 37 1,-16 34-1,8 32 1,8 23 0,0 42-1,-8 32 1,17 35 0,-2 1-1,2-16-15,-8-38 16,-2-46-1,-7-43 1,-16-23 0,-33-4-1,-34 14 1,-24-1 0,-2 6-1,27-19 1,39-5-16,52 0 15,49-5 1,50-4 0,42-2-1,24 7 1,8 8 0,-9 21-1,-173-25 1</inkml:trace>
  <inkml:trace contextRef="#ctx0" brushRef="#br0" timeOffset="90931.5754">14408 7482 0,'34'18'15,"23"-4"1,59 5-1,42-10 1,7-5-16,-33 11 16,-132-15-1</inkml:trace>
  <inkml:trace contextRef="#ctx0" brushRef="#br0" timeOffset="91165.9161">14640 8096 0,'25'0'15,"24"0"1,76 0-1,56-4 1,44-6 0,-225 10-16</inkml:trace>
  <inkml:trace contextRef="#ctx0" brushRef="#br0" timeOffset="91712.6072">15907 7765 0,'-25'-45'16,"9"-11"-1,-1-52 1,42 1-1,74 18 1,17 25 0,16 40-1,-41 48 1,-41 36-16,-83 33 16,-33 41-1,-17 40 1,9 12-1,57-15 1,50-49 0,25-61-1,8-43 1,-33-36-16,-8-15 16,-25-32-1,-25-14 1,-25-19-1,-32 14 1,-26 28 0,26 38-1,24 31 1,74 2 0,-16-15-1</inkml:trace>
  <inkml:trace contextRef="#ctx0" brushRef="#br0" timeOffset="92165.803">17007 7165 0,'-16'19'15,"16"14"1,-17 50 0,-9 52-1,3 51 1,14 20-16,26-20 15,41-70 1,7-70 0,-65-46-1,151-46 1,-93-29 0,-17-27-1,-49 0 1,-58 37-16,-34 55 15,-8 47 1,42 25 0,66-62-1</inkml:trace>
  <inkml:trace contextRef="#ctx0" brushRef="#br0" timeOffset="92353.079">17546 7775 0,'0'23'0,"8"10"15,17 38 1,16 12 0,-7 0-1,-34-83 1</inkml:trace>
  <inkml:trace contextRef="#ctx0" brushRef="#br0" timeOffset="92509.2942">17629 7352 0,'0'-19'16,"0"4"-1,0 15 1</inkml:trace>
  <inkml:trace contextRef="#ctx0" brushRef="#br0" timeOffset="92775.0365">18266 7439 0,'0'43'16,"8"8"-1,0 65-15,25 30 16,0-8 0,17-22-1,0-32 1,-9-38-1,-8-26 1,-33-20 0</inkml:trace>
  <inkml:trace contextRef="#ctx0" brushRef="#br0" timeOffset="92978.11">18067 7933 0,'25'-5'15,"8"1"1,75-6-16,41 2 16,16 4-1,-165 4 1</inkml:trace>
  <inkml:trace contextRef="#ctx0" brushRef="#br0" timeOffset="106084.4012">6231 3246 0,'-8'17'0,"-9"7"16,0 22 0,0 24-1,17 5 1,0-10 0,0-65-1</inkml:trace>
  <inkml:trace contextRef="#ctx0" brushRef="#br0" timeOffset="106224.992">6182 3987 0,'0'45'15,"-10"11"1,-6 61 0,-8 3-1,24-120 1</inkml:trace>
  <inkml:trace contextRef="#ctx0" brushRef="#br0" timeOffset="106490.5507">6074 4884 0,'-9'56'16,"2"4"0,-3 52-1,3-13 1,-2-21-1,18-18 1,-18-8 0,9 8-16,-8 9 15,0 11 1,8-1 0,-8-1-1,0 3 1,8-81-1</inkml:trace>
  <inkml:trace contextRef="#ctx0" brushRef="#br0" timeOffset="106787.1966">5990 6174 0,'0'23'15,"10"0"1,22 10-1,10-28 1,-42-5 0,91-53-1,-41 22 1,15 21-16,9 10 16,-15 14-1,-10 0 1,-16-6-1,25-8 1,9-17 0,-67 17-1</inkml:trace>
  <inkml:trace contextRef="#ctx0" brushRef="#br0" timeOffset="107224.7589">7084 6109 0,'33'0'16,"0"-5"-1,50-10 1,0 2 0,8-6-1,-9 5 1,-8 0 0,-15 14-1,-10 9-15,-7-4 16,-1 0-1,9-19 1,0-10 0,-2-8-1,20 0 1,-19 8 0,-7 5-1,-2 7 1,2 2-16,-10 0 15,-6 5 1,-9-8 0,8-15-1,-43 37 1,44-47 0,-26 38-1,25-60 1</inkml:trace>
  <inkml:trace contextRef="#ctx0" brushRef="#br0" timeOffset="107584.0443">8259 4274 0,'0'-32'15,"0"-5"1,-8-47-16,8-5 16,-8-9-1,8 98 1,-18-172 0,18 172-1</inkml:trace>
  <inkml:trace contextRef="#ctx0" brushRef="#br0" timeOffset="107709.0174">8251 3436 0,'-8'-13'0,"-1"-12"16,-7-6 0,16 31-1</inkml:trace>
  <inkml:trace contextRef="#ctx0" brushRef="#br0" timeOffset="107958.9626">6827 3333 0,'8'-13'0,"-16"17"15</inkml:trace>
  <inkml:trace contextRef="#ctx0" brushRef="#br0" timeOffset="108130.7955">7242 3203 0,'8'18'0,"8"-2"16,25 2-1,33-23 1,26-19-1,-100 24 1</inkml:trace>
  <inkml:trace contextRef="#ctx0" brushRef="#br0" timeOffset="108255.7403">7886 3250 0,'26'9'0,"7"5"15,41 5 1,-9 4-1,-65-23 1</inkml:trace>
  <inkml:trace contextRef="#ctx0" brushRef="#br0" timeOffset="108333.8465">8218 3436 0,'0'15'0,"0"-25"15</inkml:trace>
  <inkml:trace contextRef="#ctx0" brushRef="#br0" timeOffset="134405.8582">6843 10839 0,'0'-5'0,"-8"5"16,0 9-1,0 28 1,-1 52 0,9 55-1,0 51 1,-16 26 0,-1 6-1,-9-22-15,3-19 16,6-23-1,9-39 1,-1-40 0,9-84-1</inkml:trace>
  <inkml:trace contextRef="#ctx0" brushRef="#br0" timeOffset="136080.7657">6926 10652 0,'8'5'16,"9"-1"-1,32-4 1,26-9 0,42 0-1,32 5 1,15 8-1,-6 14 1,24 5-16,9-4 16,16-9-1,16-10 1,17 0 0,25 9-1,33-4 1,0-5-1,8 0 1,-8 5 0,16 5-16,1 3 15,32 10 1,-7 4 0,16-13-1,-17 1 1,9-6-1,15 13 1,-14-2 0,23-2-1,-24-12-15,16-6 16,-17-6 0,-7 6-1,0-9 1,-26-5-1,-8-13 1,-25-2 0,1-2-1,-9-2 1,-26 0 0,-13 9-16,-44 10 15,-25 0 1,-32 0-1,-133 14 1,198-18 0,-132 18-1,-41 14 1,-25 18 0,-25 15-16,25-47 15,-33 129 1,33-129-1,-16 211 1,7-52 0,-7 25-1,8 8 1,-9-34 0,1-4-1,7-27-15,-7-2 16,-9-4-1,-8-10 1,-9-17 0,-24-20-1,-16-23 1,-26-23 0,-8-4-1,-41-16 1,-26 11-1,-32-15-15,-8-4 16,-34-12 0,-8-12-1,-24 0 1,-9 15 0,-8 9-1,-1 9 1,-8-4-1,0 0 1,-15-10-16,16 5 16,314 0-1,-655 14 1,332 1 0,0 2-1,-7-8 1,8-9-1,7-4 1,1-10 0,-2 1-1,18-6-15,-16 0 16,15 10 0,3 4-1,14 5 1,8-4-1,9 4 1,1 4-16,16-4 16,16 10-1,24 3 1,26 21 0,182-34-1</inkml:trace>
  <inkml:trace contextRef="#ctx0" brushRef="#br0" timeOffset="136424.4141">8498 10760 0,'9'69'16,"-9"24"-1,-9 107 1,-8 47-1,-15 42 1,-10 32 0,10 10-1,15-19-15,17-312 16</inkml:trace>
  <inkml:trace contextRef="#ctx0" brushRef="#br0" timeOffset="136736.697">9857 10819 0,'-17'61'16,"1"31"0,-9 114-1,0 78 1,17 47-16,8-1 16,33-19-1,8-48 1,-41-263-1</inkml:trace>
  <inkml:trace contextRef="#ctx0" brushRef="#br0" timeOffset="137064.7116">11099 10816 0,'0'49'0,"-9"32"15,1 109 1,0 81-1,0 54 1,-10 20 0,18-15-1,26-54 1,-26-276 0</inkml:trace>
  <inkml:trace contextRef="#ctx0" brushRef="#br0" timeOffset="137346.0411">12264 10983 0,'-16'74'16,"8"33"-1,-8 131 1,7 60 0,9 18-1,9-4-15,-9-312 16</inkml:trace>
  <inkml:trace contextRef="#ctx0" brushRef="#br0" timeOffset="137689.7219">13515 10865 0,'-8'61'15,"8"28"1,-8 107-1,8 55-15,8 43 16,0 4 0,9-10-1,8-37 1,-25-251 0</inkml:trace>
  <inkml:trace contextRef="#ctx0" brushRef="#br0" timeOffset="138002.027">15062 10890 0,'0'70'15,"0"27"1,-8 126 0,0 66-1,-1 32 1,18-10-1,-1-36 1,-8-275-16</inkml:trace>
  <inkml:trace contextRef="#ctx0" brushRef="#br0" timeOffset="138345.8394">16395 10774 0,'-16'69'15,"-1"24"1,-9 113 0,-6 59-16,7 42 15,-8 9 1,16-9 0,34-22-1,-17-285 1</inkml:trace>
  <inkml:trace contextRef="#ctx0" brushRef="#br0" timeOffset="141955.7134">16850 11769 0,'0'0'16,"8"0"-1,17-13 1,17-38 0,24-39-1,-1-16 1,-13 4 0,-36 18-16,-16 41 15,-8 39 1,0 60-1,-18 51 1,-7 47 0,-9 27-1,-7 10 1,16-13 0,33-178-1</inkml:trace>
  <inkml:trace contextRef="#ctx0" brushRef="#br0" timeOffset="143127.326">14111 11839 0,'-9'-13'16,"34"-16"-1,0-36 1,25-23-1,16-5-15,-16 10 16,-26 40 0,-24 43-1,-16 55 1,-25 54 0,-17 44-1,8 47 1,50 13-1,41-31 1,-41-182-16</inkml:trace>
  <inkml:trace contextRef="#ctx0" brushRef="#br0" timeOffset="143611.7426">15353 11630 0,'-9'60'16,"1"14"-16,0 90 16,41 2-1,33-25 1,9-76 0,7-69-1,-15-52 1,-1-23-1,-17-24 1,-16-18 0,-16-19-1,-42 10-15,-42 28 16,-31 46 0,-18 70-1,-25 74 1,141-88-1</inkml:trace>
  <inkml:trace contextRef="#ctx0" brushRef="#br0" timeOffset="153031.4086">8208 12537 0,'-16'6'16,"-8"3"0,-9 9-1,-33-8 1,0-10 0,-1-5-1,10 5-15,7 5 16,-8 4-1,0 0 1,-8-3 0,-1-6-1,10-6 1,-10 1 0,9 10-1,1 9-15,-10-4 16,1 4-1,8-14 1,9 0 0,-1-5-1,-9 5 1,1 0 0,9 0-1,-9 0-15,15 0 16,3 0-1,-1 0 1,15-5 0,2-13-1,8-6 1,7-13 0,18 56-1,-18-67 1,1-12-1,16-4 1,1-12-16,7 6 16</inkml:trace>
  <inkml:trace contextRef="#ctx0" brushRef="#br0" timeOffset="187894.0706">12207 10880 0,'8'5'16,"1"4"-1,-1 6-15,0 2 16,-8 7 0,-8 18-1,0 23 1,-1 24 0,9 3-1,9 16 1,-1 14-1,-8 7 1,0 11 0,-17-10-16,17 6 15,0-11 1,0 11 0,9-6-1,-1-15 1,17-26-1,-1-41 1,-24-48 0</inkml:trace>
  <inkml:trace contextRef="#ctx0" brushRef="#br0" timeOffset="192252.4259">12769 11514 0,'-16'37'16,"0"5"-1,-9 46 1,0 5 0,0 0-1,25 5 1,16-5-1,18 0-15,7-9 16,9-33 0,8-41-1,8-39 1,-9-32 0,2-22-1,-9-19 1,-8-1-1,-1 1 1,-24-9-16,-17-1 16,-17-1-1,-24 26 1,-27 35 0,-23 57-1,-9 51 1,-7 33-1,107-89 1</inkml:trace>
  <inkml:trace contextRef="#ctx0" brushRef="#br0" timeOffset="192814.7812">11678 11435 0,'-10'19'15,"-6"-1"1,-24 28 0,-2 25-16,9 30 15,17 35 1,39 17 0,36-22-1,6-43 1,10-46-1,-16-47 1,-11-32 0,-13-38-1,-2-32 1,0-23-16,-10-19 16,-23-4-1,-32 13 1,-43 51-1,-49 75 1,-16 75 0,24 51-1,17-15 1,99-97-16</inkml:trace>
  <inkml:trace contextRef="#ctx0" brushRef="#br0" timeOffset="193330.4615">10378 11491 0,'-17'40'16,"1"18"0,-1 67-16,17 33 15,50-4 1,24-29-1,8-46 1,-15-69 0,-26-49-1,9-43 1,-17-34 0,-16-20-1,-10-26 1,-23 8-16,-25 38 15,-26 69 1,-39 78 0,-2 68-1,0 30 1,17-7 0,91-122-1</inkml:trace>
  <inkml:trace contextRef="#ctx0" brushRef="#br0" timeOffset="193830.3436">9028 11364 0,'-33'38'16,"0"14"0,-8 40-1,32 29 1,34 18-1,17 6 1,33-33-16,-1-52 16,9-60-1,-8-51 1,-25-32 0,-17-26-1,-17-2 1,-24-6-1,-17 1 1,-25 15 0,-24 41-1,-17 60-15,-18 64 16,18 43 0,91-107-1</inkml:trace>
  <inkml:trace contextRef="#ctx0" brushRef="#br0" timeOffset="194423.9606">7630 11298 0,'-24'48'16,"-10"8"-1,-15 65 1,7 23 0,17 15-1,50 4-15,25-24 16,8-37 0,8-54-1,17-54 1,-10-36-1,-5-23 1,-11-10 0,-7-7-1,-9-3 1,-7-32-16,-34-31 16,-9-30-1,-16 2 1,-9 32-1,-40 73 1,-24 95 0,-43 106-1,141-130 1</inkml:trace>
  <inkml:trace contextRef="#ctx0" brushRef="#br0" timeOffset="208047.1991">22909 5927 0,'33'-28'15,"0"-5"1,41-41-1,-16-6 1,-7 6-16,-18 13 16,-16 24-1,-1 32 1,-16 38 0,0 28-1,-33 51 1,-8 41-1,-18 34 1,17 22 0,1-13-16,33-39 15,8-157 1</inkml:trace>
  <inkml:trace contextRef="#ctx0" brushRef="#br0" timeOffset="208562.7164">23729 5731 0,'0'5'15,"-9"-5"-15,-7 5 16,-17 21 0,-25 60-1,-17 58 1,34 47-1,41 8 1,41-45 0,17-79-1,25-94 1,-8-69 0,15-57-1,-7-31-15,-25-10 16,-17 27-1,-65 47 1,-51 76 0,-32 67-1,-1 54 1,108-85 0</inkml:trace>
  <inkml:trace contextRef="#ctx0" brushRef="#br0" timeOffset="208937.7985">24375 6071 0,'24'-23'15,"9"-10"1,50-41 0,-1-14-1,-7-11 1,-26 20 0,-49 55-1,-33 77 1,-25 63-16,-33 61 15,18 36 1,22 12 0,43-44-1,33-78 1,-25-103 0</inkml:trace>
  <inkml:trace contextRef="#ctx0" brushRef="#br0" timeOffset="209375.017">25202 5726 0,'-16'19'0,"-9"14"16,-34 46 0,1 56-1,41 47 1,26 14 0,40-37-1,27-81 1,15-88-1,0-78 1,-17-62-16,-8-40 16,-32-10-1,-43 42 1,-49 68 0,-33 81-1,-7 64 1,23 35-1,75-90 1</inkml:trace>
  <inkml:trace contextRef="#ctx0" brushRef="#br0" timeOffset="209968.7722">26129 6183 0,'8'0'16,"0"-5"0,17-14-1,33-27-15,25-43 16,17-18 0,-27-5-1,-31 33 1,-42 57-1,-24 63 1,-18 62 0,-33 59-1,26 44 1,7 18-16,35-21 16,14-44-1,-7-159 1</inkml:trace>
  <inkml:trace contextRef="#ctx0" brushRef="#br0" timeOffset="210343.7097">26923 6136 0,'8'-18'15,"9"-11"1,16-45-16,33-19 16,8-1-1,-15 29 1,-26 38-1,-33 45 1,-23 53 0,-20 59-1,-24 46 1,17 34 0,43-10-1,23-46-15,-16-154 16</inkml:trace>
  <inkml:trace contextRef="#ctx0" brushRef="#br0" timeOffset="210671.7578">27594 6205 0,'17'-36'0,"7"-15"16,43-57 0,24-8-1,8 0 1,-49 27 0,-34 46-1,-48 72 1,-35 69-16,-8 61 15,2 36 1,55 24 0,36-29-1,-18-190 1</inkml:trace>
  <inkml:trace contextRef="#ctx0" brushRef="#br0" timeOffset="211030.8724">28347 6038 0,'8'-14'0,"17"-13"16,33-34 0,0-14-1,1 1 1,-27 4 0,-24 52-1,-33 77 1,-23 96-1,-11 68 1,17 47 0,35 5-16,7-275 15</inkml:trace>
  <inkml:trace contextRef="#ctx0" brushRef="#br0" timeOffset="213717.7671">29141 5046 0,'-17'33'16,"9"13"-1,-17 62 1,-7 37-1,16 22 1,-1 5 0,8-3-1,18-12 1,15-12-16,9-12 16,-8-14-1,8-13 1,-15-13-1,6 0 1,1 0 0,0-18-1,1-10 1,-11-14 0,2-10-16,-17-3 15,0-5 1,-8 0-1,-1-1 1,1-4 0,-16-5-1,-18-9 1,-17 0 0,-7 5-1,-9 0 1,-7-1-16,-18-4 15,-7 0 1,-1 0 0,-24-1-1,-16-3 1,-10-5 0,1 0-1,-16-1 1,-10 10-1,-16-6-15,1-8 16,-18 0 0,2 0-1,-11 0 1,2-3 0,-17-6-1,0-1 1,-8 6-1,0-1 1,0-10-16,-2-3 16,-6-5-1,-1 9 1,18 4 0,-10 15-1,18-5 1,0 5-1,-1-5 1,24 0 0,9-5-16,25-3 15,17-7 1,33-18 0,9 2-1,15-31 1,9-26-1,17-33 1,24-29 0,17-30-1,8-15 1,9-7-16,-1 17 16,-8 8-1,-8 18 1,0 30-1,16 30 1,9 20 0,8 14-1,8 18 1,9 6 0,24 12-16,17 7 15,34 7 1,40 1-1,33-5 1,25-9 0,1 15-1,24-6 1,9 0 0,8 1-1,16 8 1,25 15-16,25 5 15,16-10 1,9-10 0,-1 0-1,11 1 1,-3 1 0,18-3-1,-16 7 1,14 8-1,-15 7-15,2-3 16,-27 1 0,7 11-1,-32-3 1,-24 12 0,-59 0-1,-198-29 1</inkml:trace>
  <inkml:trace contextRef="#ctx0" brushRef="#br0" timeOffset="214592.7339">23208 5103 0,'-17'14'0,"9"4"15,-17 38 1,1 28 0,15 33-1,18 41 1,7 42-1,0 32 1,9 15 0,0-14-16,1-23 15,-19-19 1,1-25 0,-16-25-1,8-141 1</inkml:trace>
  <inkml:trace contextRef="#ctx0" brushRef="#br0" timeOffset="215061.3549">24184 5034 0,'0'27'0,"-9"10"15,1 42 1,-8 42 0,-1 42-1,17 42 1,8 32-1,-16 10 1,8 4 0,-8-13-1,8-14 1,8-30-16,-8-194 16</inkml:trace>
  <inkml:trace contextRef="#ctx0" brushRef="#br0" timeOffset="215545.6165">25011 5042 0,'0'4'16,"-8"11"-1,-8 31 1,7 29 0,9 50-1,-7 38 1,-3 42 0,-6 28-16,-1 28 15,17-10 1,0 1-1,-8-20 1,8-16 0,8-50-1,-8-166 1</inkml:trace>
  <inkml:trace contextRef="#ctx0" brushRef="#br0" timeOffset="216029.8754">25856 5034 0,'0'8'16,"0"1"-16,0 19 15,0 23 1,0 43 0,8 45-1,-8 52 1,0 51 0,-8 29-1,-1 16 1,9-25-1,-8-29-15,16-33 16,9-18 0,-17-182-1</inkml:trace>
  <inkml:trace contextRef="#ctx0" brushRef="#br0" timeOffset="216545.3768">26774 5098 0,'-25'32'0,"9"10"15,-16 61 1,-3 46 0,27 47-1,16 37 1,1 18-1,17 9 1,-10 1 0,0-11-16,0-10 15,-16-240 1</inkml:trace>
  <inkml:trace contextRef="#ctx0" brushRef="#br0" timeOffset="217060.8543">27405 4976 0,'-10'0'15,"-6"10"1,-9 13-1,-8 38 1,26 41 0,22 53-1,2 31-15,8 8 16,-1 12 0,-24-1-1,0 9 1,-16 10-1,-9 4 1,0 4 0,17-21-1,25-55 1,24-62 0,-41-94-16</inkml:trace>
  <inkml:trace contextRef="#ctx0" brushRef="#br0" timeOffset="217482.5048">28148 5061 0,'0'22'0,"0"7"15,0 45 1,0 38-1,9 33 1,-1 46 0,8 46-1,-16 33 1,-8 9 0,-8 10-1,0 4 1,7 5-16,9-298 15</inkml:trace>
  <inkml:trace contextRef="#ctx0" brushRef="#br0" timeOffset="255938.067">26799 3701 0,'-17'0'15,"-8"-5"1,-24 10-1,7 14 1,18 8 0,15 31-1,9 20-15,0 38 16,0 34 0,0 22-1,9 18 1,7 20-1,-16 28 1,-16 41 0,-9 42-1,-8 28 1,8 1-16,25-11 16,34 5-1,6 11 1,2 18-1,-16-7 1,-19 12 0,-24 8-1,-8 4 1,-8-6 0,33-384-16</inkml:trace>
  <inkml:trace contextRef="#ctx0" brushRef="#br0" timeOffset="257281.3613">24390 3613 0,'-8'0'0,"8"-4"15,0-1 1,0 5 0,0 17-1,-16 46 1,-1 33 0,-8 40-1,0 32 1,1 12-16,7 6 15,1 1 1,16 23 0,8 26-1,9 30 1,-9 14 0,-8 4-1,-8 3 1,-1 8-1,1 3 1,-9 19-16,-8-1 16,9-10-1,16-16 1,16-21 0,9 7-1,0 2 1,-33 8-1,8-13 1,0-12 0,0 13-16,0-274 15</inkml:trace>
  <inkml:trace contextRef="#ctx0" brushRef="#br0" timeOffset="294682.0253">21850 5112 0,'-8'0'0,"8"5"16,-9 3 0,9 8-1,0-7 1,-8-5 0,1-4-1,-11 0 1,10-4-1,-9 4 1,9 0 0,-8 0-16,7 0 15,9 0 1,0 0 0,0 0-1,-25 4 1,25-4-1,0 0 1,0 0 0,-41 4-1,41-4-15,0 0 16,-50 5 0,50-5-1,0 0 1,-66 9-1,66-9 1,0 0 0,-58 10-1,58-10 1,-58 9-16,58-9 16,-57 5-1,57-5 1,0 0-1,-58 3 1,58-3 0,0 0-1,-67 7 1,67-7 0,-49 0-16,49 0 15,-66 5 1,66-5-1,-68 5 1,68-5 0,-66 8-1,0 6 1,66-14 0,0 0-1,-66 14 1,66-14-16,0 0 15,-66 0 1,66 0 0,-66 5-1,66-5 1,-67 0 0,67 0-1,0 0 1,-74 4-16,74-4 15,0 0 1,-66 5 0,66-5-1,0 0 1,0 0 0,-66 9-1,66-9 1,-67 0-1,67 0-15,0 0 16,0 0 0,-58 10-1,58-10 1,0 0 0,0 0-1,0 0 1,-41 18-1,41-18 1,0 0 0,-16 32-16,16-32 15,-9 43 1,9-43 0,9 51-1,-9-51 1,0 55-1,0-55 1,0 56 0,0-56-16,0 65 15,0-65 1,8 74 0,0 1-1,-8-4 1,8-5-1,-16-11 1,0 6 0,8-6-1,0 6 1,0-6-16,-8 1 16,-1 0-1,9 33 1,9-28-1,-1-1 1,0 1 0,-8-15-1,0-5 1,0 1 0,0 5-16,8 4 15,9 0 1,-1-4-1,1-11 1,-9 7 0,1-1-1,-1 0 1,0 4 0,-8-9-1,-8 1 1,8-56-16,0 18 15,0 37 1,0-37 0,8 47-1,-8-47 1,17 42 0,-17-42-1,33 50 1,-33-50-1,41 37-15,-41-37 16,66 33 0,-66-33-1,58 23 1,0-9 0,17-10-1,-1-4 1,0-10-1,9 7-15,16-2 16,-7 5 0,-9-4-1,25-10 1,8-10 0,66-17-1,-50 31 1,-25 20-1,1 8 1,-9 0 0,1-13-16,-26-14 15,-74 9 1</inkml:trace>
  <inkml:trace contextRef="#ctx0" brushRef="#br0" timeOffset="295744.1308">20931 6010 0,'-17'24'15,"9"-5"1,-9 22 0,1 1-1,-9 5-15,0 8 16,8 16 0,9 16-1,8 3 1,8 2-1,-8-7 1,0 3 0,9 0-1,7-9 1,17-18 0,9-29-16,24-14 15,-8-18 1,8-13-1,-15-16 1,-10-8 0,-8 0-1,0-3 1,9-21 0,-18-9-16,9-29 15,-8-26 1,8-19-1,-24-1 1,-34 15 0,-33 23-1,-17 32 1,-24 52 0,-26 42-1,1 46 1,33 33-16,91-98 15</inkml:trace>
  <inkml:trace contextRef="#ctx0" brushRef="#br0" timeOffset="309897.0409">28487 10038 0,'0'5'16,"-8"-2"-1,0 2 1,0 0 0,-8 8-1,-10 25 1,1 33 0,-16 36-1,-9 26-15,9 27 16,26-6-1,22-15 1,26-46 0,18-42-1,5-41 1,2-20 0,0-22-16,0-42 15,1-30 1,15-35-1,-8-5 1,-17-4 0,-32 2-1,-58 25 1,-42 47 0,-25 60-1,1 51-15,42 34 16,39 3-1,42-18 1,-16-56 0</inkml:trace>
  <inkml:trace contextRef="#ctx0" brushRef="#br0" timeOffset="310396.9435">29250 10127 0,'-24'27'16,"-10"15"-16,-42 47 15,10 31 1,33 34 0,33 9-1,33-14 1,25-65 0,17-62-1,-8-63 1,16-42-1,-9-34 1,-16-27-16,-25-1 16,-25 10-1,-41 29 1,-50 40 0,-24 57-1,-1 56 1,33 40-1,50 12 1,25-99 0</inkml:trace>
  <inkml:trace contextRef="#ctx0" brushRef="#br0" timeOffset="310865.7423">29895 10131 0,'-17'18'16,"1"6"0,-1 22-1,1 15 1,-9 23-1,25 19 1,8 27 0,18 9-1,-2-19 1,17-40-16,18-47 16,-2-42-1,17-37 1,10-34-1,7-36 1,-26-24 0,-32-24-1,-49 7 1,-59 27 0,-49 63-16,-16 86 15,0 66 1,140-85-1</inkml:trace>
  <inkml:trace contextRef="#ctx0" brushRef="#br0" timeOffset="311490.4331">28190 11412 0,'-25'36'15,"1"16"1,-9 59 0,40 29-1,19-1 1,39-40 0,18-77-1,0-60-15,-17-55 16,-25-18-1,-24-14 1,-26 12 0,-31 26-1,-19 40 1,-15 43 0,-1 50-1,26 38 1,49-84-1</inkml:trace>
  <inkml:trace contextRef="#ctx0" brushRef="#br0" timeOffset="312037.3197">29000 11355 0,'-32'0'16,"6"14"0,-23 29-1,24 30 1,25 35-1,41 9-15,26-26 16,7-57 0,17-57-1,-24-52 1,-33-32 0,-26 0-1,-25 9 1,-24 28-1,-27 33 1,3 42 0,6 36-16,59-41 15</inkml:trace>
  <inkml:trace contextRef="#ctx0" brushRef="#br0" timeOffset="312381.0022">29804 11536 0,'34'-22'15,"-1"-16"1,41-31-1,-17-10 1,-32 18 0,-33 51-1,-17 51-15,-24 54 16,-1 43 0,17 31-1,16-2 1,1-36-1,16-131 1</inkml:trace>
  <inkml:trace contextRef="#ctx0" brushRef="#br0" timeOffset="312880.8924">28074 12347 0,'-25'42'16,"0"13"0,0 71-16,25 24 15,50-16 1,33-40-1,17-76 1,-18-79 0,-16-60-1,-32-23 1,-27-9 0,-23 32-16,-17 46 15,-25 51 1,0 57-1,58-33 1</inkml:trace>
  <inkml:trace contextRef="#ctx0" brushRef="#br0" timeOffset="313224.3889">28918 12487 0,'8'-15'16,"8"-3"-1,10-29-15,-2-5 16,-16 7-1,-8 31 1,-8 36 0,-8 62-1,-1 51 1,10 28 0,23-4-1,-16-159 1</inkml:trace>
  <inkml:trace contextRef="#ctx0" brushRef="#br0" timeOffset="313583.8493">29605 12397 0,'-16'24'0,"7"18"16,-6 61 0,15 28-1,32-10 1,18-43 0,8-49-1,-9-49 1,1-31-1,-16-32 1,-27-29-16,-7-4 16,-33 27-1,-16 42 1,-26 56 0,75-9-1</inkml:trace>
  <inkml:trace contextRef="#ctx0" brushRef="#br0" timeOffset="314224.3266">28033 13399 0,'-9'60'16,"18"10"0,7 74-1,25-26 1,26-49-16,-18-60 16,-6-56-1,-20-32 1,-6-28-1,-17-9 1,-17 9 0,-23 18-1,-35 57 1,0 59-16,10 62 16,31 23-1,34-112 1</inkml:trace>
  <inkml:trace contextRef="#ctx0" brushRef="#br0" timeOffset="314567.9054">28737 13525 0,'16'0'16,"8"-18"0,34-25-1,0-31 1,-25-5 0,-7 18-1,-43 38-15,-9 50 16,-7 58-1,18 40 1,5 28 0,20 2-1,14-39 1,-24-116 0</inkml:trace>
  <inkml:trace contextRef="#ctx0" brushRef="#br0" timeOffset="314911.5076">29498 13539 0,'8'12'0,"0"-12"15,17-12 1,16-50 0,1-31-1,-8 6 1,-18 27 0,-32 55-1,-35 60 1,2 62-1,7 50-15,26 14 16,24-18 0,-8-163-1</inkml:trace>
  <inkml:trace contextRef="#ctx0" brushRef="#br0" timeOffset="315692.5519">28024 14744 0,'9'-4'0,"-1"-6"16,8-22-1,17-19 1,-8-24 0,8-4-1,-24 9 1,-9 33-1,-16 42 1,7 55 0,1 47-1,16 24-15,1-5 16,-9-126 0</inkml:trace>
  <inkml:trace contextRef="#ctx0" brushRef="#br0" timeOffset="316083.2649">28612 14470 0,'-9'0'15,"9"18"1,0 34-1,0 41 1,0 28 0,33 4-1,0-32 1,9-60 0,0-66-16,-10-64 15,1-38 1,-23-5-1,-10 19 1,-26 33 0,-7 45-1,-9 39 1,18 32 0,7 14-16,17-42 15</inkml:trace>
  <inkml:trace contextRef="#ctx0" brushRef="#br0" timeOffset="316458.1392">29226 14316 0,'0'22'15,"16"2"1,8 37 0,17 18-1,9 23 1,8-3 0,-16-24-1,7-48-15,-16-46 16,-7-50-1,-19-39 1,-7-8 0,-16 19-1,-8 39 1,-43 50 0,67 8-1</inkml:trace>
  <inkml:trace contextRef="#ctx0" brushRef="#br0" timeOffset="316911.0254">27884 15829 0,'0'0'15,"8"-5"-15,0-27 16,9-33 0,-1-33-1,-7-9 1,-1 38 0,-16 54-1,-8 76 1,-1 73-1,8 49 1,18 21 0,15-37-16,-24-167 15</inkml:trace>
  <inkml:trace contextRef="#ctx0" brushRef="#br0" timeOffset="317301.5515">28330 15662 0,'-7'46'16,"7"15"-1,17 61 1,23 2-1,11-26 1,5-51 0,-14-52-1,-16-46-15,-36-52 16,-6-27 0,-1-4-1,-8 30 1,-8 43-1,-7 56 1,6 49 0,1 40-1,33-84 1</inkml:trace>
  <inkml:trace contextRef="#ctx0" brushRef="#br0" timeOffset="317645.2158">29050 15695 0,'33'-38'0,"0"-4"15,34-57 1,-8-12-1,-18 14 1,-25 41 0,-24 61-1,0 64 1,-9 66 0,10 61-16,14 27 15,1-13 1,-8-51-1,-8-76 1,8-83 0</inkml:trace>
  <inkml:trace contextRef="#ctx0" brushRef="#br0" timeOffset="318129.4815">27909 16895 0,'8'-33'15,"8"-9"-15,1-42 16,-1-4-1,1 33 1,-9 41 0,-8 50-1,0 63 1,8 41 0,10 22-1,6-9 1,1-45-1,-25-108-15</inkml:trace>
  <inkml:trace contextRef="#ctx0" brushRef="#br0" timeOffset="318457.704">28396 16998 0,'25'4'15,"-15"6"-15,13-6 16,-23-18 0,0-32-1,-7-38 1,7-14 0,7 23-1,-14 43 1,7 60-1,-16 42 1,23 42 0,9 32-16,26 4 15,0-27 1,-2-51 0,-40-70-1</inkml:trace>
  <inkml:trace contextRef="#ctx0" brushRef="#br0" timeOffset="318832.6095">28952 16801 0,'16'-3'15,"-8"3"1,8 18-1,-8 43 1,25 40 0,17 21-1,8-24 1,1-55-16,-33-63 16,-10-45-1,1-38 1,-17-4-1,-9 5 1,-8 14 0,-8 14-1,-8 32 1,-18 31-16,-14 54 16,65-43-1</inkml:trace>
  <inkml:trace contextRef="#ctx0" brushRef="#br0" timeOffset="319207.3456">27900 17728 0,'-16'38'15,"-1"4"1,-15 56 0,15 31-1,17 30 1,24 4 0,-24-163-1</inkml:trace>
  <inkml:trace contextRef="#ctx0" brushRef="#br0" timeOffset="319457.4644">28340 17906 0,'0'-5'0,"7"5"15,18 23 1,8 43 0,9 50-1,-2 33 1,-23 4 0,-17-153-1</inkml:trace>
  <inkml:trace contextRef="#ctx0" brushRef="#br0" timeOffset="319707.4243">29067 17770 0,'-8'5'0,"8"28"16,0 55 0,24 80-1,9 55 1,1 19 0,-34-242-1</inkml:trace>
  <inkml:trace contextRef="#ctx0" brushRef="#br0" timeOffset="338280.9944">25963 10219 0,'-8'15'0,"0"-1"16,-1 18 0,1 10-1,-8 18 1,7 34-1,-6 27 1,-3 24 0,27-2-16,15-36 15,18-52 1,16-45 0,8-23-1,0-25 1,8-22-1,-7-33 1,-1-28 0,-8-29-1,0-8-15,-34-1 16,-32 25 0,-50 46-1,-41 73 1,-33 66-1,16 53 1,8 20 0,108-124-1</inkml:trace>
  <inkml:trace contextRef="#ctx0" brushRef="#br0" timeOffset="339952.6435">25740 11848 0,'16'-18'16,"27"-11"0,22-26-1,9-10 1,9-1 0,-25 6-1,-25 19 1,-25 21-16,-23 35 15,-27 41 1,-16 41 0,0 42-1,8 16 1,43-6 0,7-149-1</inkml:trace>
  <inkml:trace contextRef="#ctx0" brushRef="#br0" timeOffset="340592.9508">25500 12905 0,'0'-18'15,"8"-1"1,9-23-1,49-4-15,8 9 16,9 14 0,-25 17-1,-33 35 1,-33 35 0,-33 30-1,-34 13 1,0 4-1,27-22 1,22-33-16,52-41 16,22-30-1,27-12 1,17-2 0,-19 15-1,-73 14 1</inkml:trace>
  <inkml:trace contextRef="#ctx0" brushRef="#br0" timeOffset="341217.9689">25385 13711 0,'-9'10'16,"9"-1"0,-7-5-1,23-27-15,16-15 16,18-12 0,-9 3-1,9 10 1,-9 23-1,-16 28 1,-8 23 0,-34 23-1,1 20 1,-8 8-16,14-14 16,27-23-1,24-41 1,-8-34-1,1 6 1,-18 4 0,-16 24-1,-8 36 1,-8 29 0,0 8-16,-2-3 15,18-80 1</inkml:trace>
  <inkml:trace contextRef="#ctx0" brushRef="#br0" timeOffset="341717.8516">25285 14474 0,'0'23'0,"-17"15"15,1 41 1,-1 10-1,9-1 1,33-18 0,16-15-1,9-37 1,-1-26 0,-7-28-1,-17-25 1,-17 5-1,1 23-15,-9 37 16,-17 43 0,25 46-1,-8 34 1,9 16 0,-9-18-1,0-125 1</inkml:trace>
  <inkml:trace contextRef="#ctx0" brushRef="#br0" timeOffset="342295.8152">25136 15731 0,'-18'28'15,"2"0"1,-1 18-1,10 1 1,31-4-16,27-26 16,15-12-1,8-14 1,-8 5 0,-16 4-1,-25 22 1,-25 31-1,-8 26 1,-17-2 0,-7-11-1,-19-37-15,51-29 16</inkml:trace>
  <inkml:trace contextRef="#ctx0" brushRef="#br0" timeOffset="342436.4452">25153 15816 0,'17'-29'16,"-10"-3"0,35-28-1,7-2-15,34 16 16,-83 46 0</inkml:trace>
  <inkml:trace contextRef="#ctx0" brushRef="#br0" timeOffset="343248.7395">25194 16794 0,'-17'22'16,"-16"6"-1,-26 43 1,10 12 0,24 14-1,41 29 1,35 18 0,7-4-16,-8-37 15,-9-63 1,-16-57-1,-9-34 1,-6-10 0,-3 0-1,-14 14 1,-19 10 0,-16 20-1,-7 17 1,6 22-16,-6 39 15,49-61 1</inkml:trace>
  <inkml:trace contextRef="#ctx0" brushRef="#br0" timeOffset="343764.0798">24697 18008 0,'16'9'0,"9"4"15,33 16 1,8 3 0,25 10-1,8-19 1,-33-12 0,-23-22-1,-27 3 1,-16-7-1,-16 15 1,8 6-16,8 17 16,17 28-1,7 42 1,9 18 0,-8-4-1,-25-23 1,-17-37-1,-32-33 1,49-14 0</inkml:trace>
  <inkml:trace contextRef="#ctx0" brushRef="#br0" timeOffset="343935.9007">24920 18376 0,'16'22'16,"19"-3"0,38 9-16,19-14 15,-9-18 1,-83 4 0</inkml:trace>
  <inkml:trace contextRef="#ctx0" brushRef="#br0" timeOffset="355308.2417">27080 10647 0,'34'5'16,"16"-5"0,57-5-1,34 10 1,-141-5 0</inkml:trace>
  <inkml:trace contextRef="#ctx0" brushRef="#br0" timeOffset="355745.7968">26708 11853 0,'16'0'15,"1"9"1,41 1 0,49 4-1,51-5-15,1 5 16,-28 14-1,-131-28 1</inkml:trace>
  <inkml:trace contextRef="#ctx0" brushRef="#br0" timeOffset="356136.3287">26327 13124 0,'-8'0'15,"0"5"1,1-5 0,39-20-1,67-12 1,50-23-1,41 4-15,-8 22 16,-182 29 0</inkml:trace>
  <inkml:trace contextRef="#ctx0" brushRef="#br0" timeOffset="356557.9637">26278 13827 0,'-9'10'15,"1"-10"1,8-5-1,43-9 1,48 0-16,48 1 16,44 3-1,-18-9 1,-165 19 0</inkml:trace>
  <inkml:trace contextRef="#ctx0" brushRef="#br0" timeOffset="357260.8882">26245 14829 0,'16'-6'0,"17"-8"15,58-4 1,50-5 0,34 9-1,-11 9 1,-15 5-1,-49 19 1,-100-19 0</inkml:trace>
  <inkml:trace contextRef="#ctx0" brushRef="#br0" timeOffset="357807.6637">26088 15940 0,'0'5'0,"8"0"32,8 8-17,42 7-15,33-2 31,33-12-15,25-6-16,0-6 16,-17 25-1,-24 9 1,-108-28-16</inkml:trace>
  <inkml:trace contextRef="#ctx0" brushRef="#br0" timeOffset="358433.832">26063 17440 0,'16'-5'0,"10"5"16,47 0-1,60 0 16,24 5-15,8 4 0,-24 11-1,-9 3 1,-132-23 0</inkml:trace>
  <inkml:trace contextRef="#ctx0" brushRef="#br0" timeOffset="358918.1155">26079 18441 0,'17'0'0,"16"-5"15,41 1 1,34 13 0,41 23-1,-149-32 1</inkml:trace>
  <inkml:trace contextRef="#ctx0" brushRef="#br0" timeOffset="363669.7785">27586 8003 0,'25'0'15,"16"0"1,58 0-16,25 0 16,9-10-1,-9 2 1,-7-2 0,-117 10-1,172-28 1,-130 24-1,-34 8 1,-25 15 0,-6 13-1,-12 15-15,11 18 16,-18 19 0,17 19-1,1 3 1,-1-3-1,1-6 1,-2 1 0,26-9-1,0-15 1,0-74-16</inkml:trace>
  <inkml:trace contextRef="#ctx0" brushRef="#br0" timeOffset="363919.7418">28181 8446 0,'100'-6'15,"-166"12"1</inkml:trace>
  <inkml:trace contextRef="#ctx0" brushRef="#br0" timeOffset="365419.3945">27652 8492 0,'41'-22'16,"17"-8"0,66-15-1,18-6 1,22 27-16,10 15 15,-17 33 1,-23 7 0,-27 1-1,-107-32 1</inkml:trace>
  <inkml:trace contextRef="#ctx0" brushRef="#br0" timeOffset="368449.9354">25235 8147 0,'-16'14'16,"-1"10"-1,-8 22 1,9 9 0,16-2-1,25-2-15,41-5 16,17 15 0,8 18-1,-25 6 1,-50-12-1,-24-3 1,-33-5 0,-26-9-1,18-5 1,-1-28 0,25-28-16,25 5 15</inkml:trace>
  <inkml:trace contextRef="#ctx0" brushRef="#br0" timeOffset="368684.0763">25401 8104 0,'49'0'15,"18"0"1,81-8 0,34 4-1,0 22 1,-182-18 0</inkml:trace>
  <inkml:trace contextRef="#ctx0" brushRef="#br0" timeOffset="373308.0017">21717 8478 0,'17'-8'16,"8"-11"-1,34-24-15,6 6 16,26 15 0,8 30-1,-8 25 1,-24 33 0,-51 30-1,-57 16 1,-41 1-1,-60 3 1,-7-4 0,17-2-16,16-16 15,43-25 1,30-22 0,35-19-1,49-13 1,50-7-1,50 10 1,66 11 0,58 13-1,7 24 1,-7 17-16,-265-83 16</inkml:trace>
  <inkml:trace contextRef="#ctx0" brushRef="#br0" timeOffset="377669.2778">29159 9153 0,'0'4'16,"0"1"-16,-9-5 15,0-9 1,-8-13-1,9-12 1,-8 2 0,-9-1-1,17 0 1,0-14 0,24 1-1,25 0 1,10 14-16,-2 13 15,-6 27 1,-28 15 0,-30 25-1,-18 13 1,-18 9 0,17 4-1,1 9 1,25 5-1,24-9-15,18-4 16,-1-24 0,10-22-1,-3-20 1,10-13 0,-9-20-1,-8-5 1,-16-17-1,-26 0-15,-32-10 16,-50 1 0,-41 12-1,132 43 1</inkml:trace>
  <inkml:trace contextRef="#ctx0" brushRef="#br0" timeOffset="379215.8217">29374 8729 0,'-24'-5'16,"-2"1"-1,-15-10 1,8-4 0,-9-2-16,-7-2 15,-10 8 1,2 18 0,-18 15-1,-8 19 1,16 17-1,2 33 1,6 20 0,34 17-1,9 15 1,32 0-16,18-15 16,23-26-1,27-30 1,14-14-1,27-17 1,0-15 0,-1-23-1,8-23 1,0-27 0,-7-21-16,-18-23 15,-16-8 1,-15-9-1,-44-14 1,-41-16 0,-48-2-1,-59 16 1,-74 44 0,-67 63-1,-25 62-15,282-42 16</inkml:trace>
  <inkml:trace contextRef="#ctx0" brushRef="#br0" timeOffset="382717.5557">24681 2198 0,'7'-4'16,"10"-6"-16,16-22 15,8-29 1,9-18 0,8-6-1,-25 16 1,0 13 0,-33 29-1,0 12 1,-17 30-1,1 12 1,-9 38-16,10 38 16,-3 36-1,1 20 1,9-10 0,16-28-1,-8-121 1</inkml:trace>
  <inkml:trace contextRef="#ctx0" brushRef="#br0" timeOffset="383123.5353">25293 1901 0,'8'0'15,"-8"0"1,0 8 0,-16 25-16,-1 32 15,27 37 1,30 19 0,18-8-1,8-39 1,-8-61-1,8-59 1,-33-53 0,-8-17-1,-17-14-15,-32 14 16,-26 36 0,-32 58-1,-2 64 1,27 41-1,57-83 1</inkml:trace>
  <inkml:trace contextRef="#ctx0" brushRef="#br0" timeOffset="383435.9523">25947 2007 0,'8'-19'16,"18"-13"-1,22-23 1,19-20 0,-18 5-16,-24 23 15,-33 57 1,-17 51-1,-7 50 1,6 37 0,18 11-1,16-23 1,-8-136 0</inkml:trace>
  <inkml:trace contextRef="#ctx0" brushRef="#br0" timeOffset="383826.4934">26567 1821 0,'-8'27'0,"-9"16"15,9 45 1,33 28 0,26-4-1,30-43 1,10-60 0,-25-67-1,-15-50 1,-27-23-1,-31-14-15,-36 29 16,-31 74 0,-24 84-1,14 69 1,60 10 0,24-121-1</inkml:trace>
  <inkml:trace contextRef="#ctx0" brushRef="#br0" timeOffset="384154.5396">27338 1932 0,'24'-9'15,"1"-9"1,25-39-16,9-31 16,-19 1-1,-23 44 1,-34 76 0,-23 64-1,-11 61 1,27 19-1,32-18 1,25-57-16,-33-102 16</inkml:trace>
  <inkml:trace contextRef="#ctx0" brushRef="#br0" timeOffset="384529.4487">27892 2017 0,'8'0'16,"9"-5"-1,8-23 1,24-29 0,1-17-1,-17 1-15,-17 15 16,-16 41 0,-24 49-1,7 66 1,-8 59-1,18 20 1,23-32 0,-16-145-1</inkml:trace>
  <inkml:trace contextRef="#ctx0" brushRef="#br0" timeOffset="384888.7407">28487 2007 0,'0'10'16,"9"-20"-1,24-18 1,16-28 0,2-19-1,-11-4 1,-31 24 0,-9 50-1,-17 65-15,-15 47 16,-2 34-1,9 16 1,25-157 0</inkml:trace>
  <inkml:trace contextRef="#ctx0" brushRef="#br0" timeOffset="385216.8062">29043 1984 0,'16'-42'0,"0"1"16,25-49-1,-7 16 1,-17 37 0,-9 46-1,-8 51 1,0 52 0,8 28-1,-8 8 1,0-148-16</inkml:trace>
  <inkml:trace contextRef="#ctx0" brushRef="#br0" timeOffset="386154.2457">29532 2086 0,'16'-19'15,"1"0"-15,23-4 16,-6 28 0,-17 32-1,-34 34 1,-25 13 0,-16 4-1,0-14 1,34-28-1,56-32 1,51-23-16,33-14 16,-116 23-1</inkml:trace>
  <inkml:trace contextRef="#ctx0" brushRef="#br0" timeOffset="386451.0638">29945 1797 0,'17'-5'16,"23"-3"0,51-12-16,42 2 15,-16 14 1,-36 18 0,-81-14-1</inkml:trace>
  <inkml:trace contextRef="#ctx0" brushRef="#br0" timeOffset="386622.7188">30110 2021 0,'34'13'0,"-10"1"16,34 5 0,8-9-1,18-10 1,-3-19-1,-81 19 1</inkml:trace>
  <inkml:trace contextRef="#ctx0" brushRef="#br0" timeOffset="387653.8904">30888 1630 0,'9'0'16,"15"-10"-16,17-12 15,25-2 1,-15 19-1,-44 34 1,-31 41 0,-34 37-1,-9 14 1,18-5 0,32-33-1,34-40-15,24-29 16,25-19-1,18-14 1,-19-23 0,-65 42-1</inkml:trace>
  <inkml:trace contextRef="#ctx0" brushRef="#br0" timeOffset="387966.312">31228 1602 0,'0'4'15,"0"5"1,8 6 0,25 8-1,8 9 1,2 14-1,-10 20-15,-17 4 16,-25-10 0,-15-3-1,-1-24 1,8-16 0,9-21-1,8 4 1</inkml:trace>
  <inkml:trace contextRef="#ctx0" brushRef="#br0" timeOffset="388122.349">31278 1588 0,'24'-19'16,"1"-3"-1,50-21 1,32 2-1,9 16 1,-116 25-16</inkml:trace>
  <inkml:trace contextRef="#ctx0" brushRef="#br0" timeOffset="388512.9337">31840 1448 0,'8'0'0,"9"10"16,16-2 0,25 11-1,-9-5 1,-16-9-1,-8-15 1,-33 10 0,-17 24-1,-16 32-15,8 33 16,24 23 0,9-6-1,9-22 1,0-32-1,-18-25 1,9-27 0</inkml:trace>
  <inkml:trace contextRef="#ctx0" brushRef="#br0" timeOffset="388669.1204">31766 1821 0,'0'5'16,"8"-15"-1,18-4 1,31-4-1,33 9 1,1 18 0,0 9-1,-91-18 1</inkml:trace>
  <inkml:trace contextRef="#ctx0" brushRef="#br0" timeOffset="389106.5016">32395 2099 0,'0'-22'16,"-9"-2"-16,9-37 15,0-13 1,0 4-1,0 24 1,9 36 0,15 20-1,9 14 1,-25 13 0,-24 13-1,-16 34-15,6 23 16,26 11-1,16-30 1,42-38 0,1-40-1,-10-24 1,-33-28 0,-32-13-1,-42-10 1,-33-10-1,91 75-15</inkml:trace>
  <inkml:trace contextRef="#ctx0" brushRef="#br0" timeOffset="401853.6784">15187 14195 0,'-8'0'15,"-9"0"1,-16 5-16,-26 4 16,-40 19-1,-17 19 1,-33 27 0,-8 34-1,33 30 1,50 16-1,65 4 1,34-8 0,8-6-1,0-17-15,17-26 16,16-27 0,17-36-1,16-23 1,17-30-1,-25-31 1,-41-34 0,-25-32-1,-42-13 1,-24-1-16,41 126 16,-207-177-1,207 177 1</inkml:trace>
  <inkml:trace contextRef="#ctx0" brushRef="#br0" timeOffset="403243.7956">15692 14470 0,'0'0'15,"0"0"1,0 0 0,0 0-16,16-9 15,26-18 1,49-16-1,16 19 1,1 10 0,-17 23-1,-41 15 1,-34 24 0,-57 15-1,-34 12 1,-16-5-16,8 0 15,9-24 1,33-4 0,16-9-1,41-5 1,42-5 0,42 9-1,15 15 1,1 19-1,-25 13-15,-34 28 16,-64 10 0,-76-1-1,-66-10 1,-58-8 0,1-33-1,32-37 1,174-28-1</inkml:trace>
  <inkml:trace contextRef="#ctx0" brushRef="#br0" timeOffset="409164.4544">16635 15638 0,'0'-5'16,"7"5"-16,11-18 15,15-15 1,-8-4-1,0-9 1,-17 8 0,0 1-1,0 28 1,1 13 0,-1 10-1,8 14-15,1 10 16,-17 13-1,-17 0 1,-7 10 0,-18-15-1,-7 1 1,-9-10 0,0-5-1,0-3 1,17 9-16,7 7 15,18 6 1,8 0 0,32-14-1,18-4 1,7-15 0,-7-13-1,-17-28 1,-1-23-1,-7-24-15,-17-24 16,-8-17 0,8 111-1</inkml:trace>
  <inkml:trace contextRef="#ctx0" brushRef="#br0" timeOffset="409758.0416">17637 15112 0,'-8'10'16,"-9"-6"0,-16 6-16,-17-10 15,-32 0 1,-19-4 0,-13-11-1,-19 2 1,25 13-1,108 0 1</inkml:trace>
  <inkml:trace contextRef="#ctx0" brushRef="#br0" timeOffset="409976.7589">17346 15382 0,'-90'-13'0,"-9"3"16,-110-9-1,209 19 1</inkml:trace>
  <inkml:trace contextRef="#ctx0" brushRef="#br0" timeOffset="414288.066">18125 15332 0,'-33'-10'0,"8"5"16,-16-13 0,16 7-1,33 7 1,25-5 0,9-4-1,-1-11 1,-24-9-1,-17-4 1,-17 14-16,9 19 16,-9 21-1,9 26 1,8 21 0,8 11-1,1 4 1,7 1-1,9-29 1,0-34 0,8-19-16,0-13 15,-50 19 1,59-22 0,-42 18-1,41-37 1,9-9-1,-50 46 1,41-53 0,-41 53-1,0 0-15</inkml:trace>
  <inkml:trace contextRef="#ctx0" brushRef="#br0" timeOffset="416678.3041">17802 15299 0,'0'0'15,"0"-5"1,0-5-16,17-9 16,24-18-1,26-23 1,-67 60-1,140-182 1,-65 80 0,-26 4-1,-16 19 1,-24 36 0,-1 21-16,-16 22 15,8 9 1,-17 15-1,9 18 1,-25 36 0,33-78-1,-50 234 1,25-91 0,0 17-1,1-26 1,-9-28-16,16-21 15,0-20 1,17-32 0,9-29-1,7-32 1,1-33 0,16-32-1,0-31 1,8-26-16,-8-4 15,-8 16 1,0 24 0,0 22-1,8 23 1,-16 12 0,-9 29-1,-8 24 1,-8 19-1,-9 26 1,-16 36-16,8 45 16,-16 33-1,-1 8 1,9-6 0,8-22-1,9-14 1,-1-37-1,9-37 1,0-42 0,24-33-16,1-33 15,-17 61 1,107-205 0,-57 62-1,0-17 1,-17 17-1,-17 26 1,1 23 0,-17 94-1,16-111-15,-24 97 16,-8 38 0,-17 27-1,-9 36 1,1 34-1,-1 44 1,1 2 0,0-20-1,16-30 1,0-27 0,17-30-16,8-33 15,8-49 1,17-43-1,8-43 1,8-51 0,9-26-1,0 4 1,-17 31 0,-8 49-1,-9 43-15,1 22 16,-17 21-1,0 21 1,0 31 0,-17 31-1,-8 36 1,-8 27 0,33-131-1,-74 284 1,49-150-16,-8-22 15,16-24 1,-8-31 0,17-35-1,0-34 1,8-31 0,16-23-1,9-17 1,0-25-1,-25 108-15,58-228 16,-25 127 0,0 2-1,-33 99 1</inkml:trace>
  <inkml:trace contextRef="#ctx0" brushRef="#br0" timeOffset="417021.8016">18324 14684 0,'-9'0'15,"-7"5"-15,-26 9 16,-15 19 0,-34 22-1,8 19 1,-16 15 0,24-10-1,17-14 1,17-22-1,33-21 1,16-17 0,33-28-16,17-38 15,-58 61 1,149-200 0,-75 94-1,1 26 1,-42 46-1,-33 49 1,0-15 0</inkml:trace>
  <inkml:trace contextRef="#ctx0" brushRef="#br0" timeOffset="418802.8256">18679 15448 0,'17'-10'16,"-1"-9"-1,34-18-15,16-28 16,9-29 0,7-31-1,-15-10 1,-8 24-1,-18 27 1,-8 46 0,-33 33-1,-8 20 1,-9 18-16,1 17 16,-9 29-1,-18 19 1,2 24-1,0 13 1,8 3 0,8 3-1,8-25 1,-8-23 0,9-27-1,8-29-15,8-32 16,0-20-1,8-4 1,-8 11 0,0-1-1,0 4 1,0 5 0,-8-15-1,16 20 1,-8-5-16,-17 5 15,17-5 1,0 0 0,0 0-1,0 0 1,-8 0 0,0-5-1,8 5 1,8-28-1,25-31-15,0-30 16,17-29 0,-9-6-1,9-12 1,-8 7 0,0 16-1,-42 113 1,33-89-1,-33 89 1,0 0-16,-9-56 16,-15 51-1,-35 39 1,-41 86 0,26-35-1,0-7 1,7-3-1,18-9 1,24-21 0,8-12-16,17-28 15,25-18 1,25-19 0,24-30-1,9-26 1,0-28-1,-17 8 1,-15 20 0,-18 22-1,-17 15 1,17 18-16,-16 15 16,-17 18-1,0 29 1,-33 26-1,0 38 1,-9 34 0,8 16-1,9 2 1,-8-11 0,-8-8-16,8-19 15,0-14 1,8-4-1,17-24 1,24-33 0,17-50-1,-33 18 1</inkml:trace>
  <inkml:trace contextRef="#ctx0" brushRef="#br0" timeOffset="419458.7332">19698 14855 0,'0'0'16,"0"6"0,-17 8-1,-7 18 1,-26 33 0,0 34-1,-8 31 1,0 13-16,17 12 15,33-21 1,16-18 0,25-27-1,0-19 1,17-24 0,8-27-1,8-29 1,17-35-1,-1-25-15,9-29 16,-16-21 0,-1-25-1,-7-7 1,-26 11 0,-33 7-1,-24 17 1,-17 32-1,-25 30 1,-9 23-16,-7 22 16,-17 32-1,-17 39 1,9 32 0,99-93-1</inkml:trace>
  <inkml:trace contextRef="#ctx0" brushRef="#br0" timeOffset="421677.1301">20649 15000 0,'-25'25'0,"1"1"15,-34 45 1,0 22-1,8 32 1,42 15 0,24 0-1,26-11 1,16-16-16,24-25 16,-7-23-1,8-32 1,8-33-1,0-41 1,8-43 0,-7-42-1,-9-33 1,-34-18 0,-49 0-16,-41 25 15,-42 35 1,-25 28-1,-25 28 1,-7 33 0,32 37-1,108-9 1</inkml:trace>
  <inkml:trace contextRef="#ctx0" brushRef="#br0" timeOffset="422161.3915">21726 15516 0,'33'-12'15,"8"-22"1,50-45 0,8-33-1,-24-9 1,-25 20-16,-26 44 15,-24 52 1,-8 35 0,-17 20-1,-8 38 1,-8 52 0,-17 50-1,0 25 1,0-5-1,8-38 1,34-60-16,32-60 16,-16-52-1</inkml:trace>
  <inkml:trace contextRef="#ctx0" brushRef="#br0" timeOffset="422536.3013">22495 15633 0,'25'-8'15,"16"-21"1,42-37-1,9-31 1,-19-19-16,-23 19 16,-25 35-1,-17 40 1,-8 49 0,-16 48-1,-16 56 1,-27 45-1,-24 43 1,0 14 0,9 5-16,74-238 15</inkml:trace>
  <inkml:trace contextRef="#ctx0" brushRef="#br0" timeOffset="430346.9632">23082 16313 0,'33'0'16,"18"0"-16,48 0 16,9 10-1,-17 8 1,-33 28 0,-42 20-1,-40 9 1,-26-1-1,-24 6 1,7-6 0,-7-32-1,24-5-15,9-10 16,17-3 0,-3-11-1,11-7 1,24-16-1,27 6 1,39 18 0,33 18-1,34 33 1,24 10-16,-8 17 16,-16 12-1,-141-104 1</inkml:trace>
  <inkml:trace contextRef="#ctx0" brushRef="#br0" timeOffset="438251.1818">24589 9931 0,'0'22'15,"8"-3"1,-8 18 0,9-3-1,-1-17-15,8 2 16,-7 1 0,7 8-1,1 4 1,-1 10-1,1 0 1,-9-5 0,-8 0-1,0-57-15,0 67 16,0 5 0,0 13-1,-8 9 1,8 10-1,-8 5 1,-1 8 0,2 7-1,-19 17 1,10 9 0,-9 14-16,8 98 15,1-74 1,-17 8-1,8-8 1,0 18 0,25 9-1,0 6 1,-8-5 0,-1-2-1,1-2-15,-17-1 16,9 5-1,-1-1 1,17 10 0,0 5-1,0 8 1,0 1 0,0-5-1,0-13 1,0-7-1,0-4-15,0 25 16,0 10 0,0 3-1,-16-10 1,7 1 0,-6-5-1,15 10 1,-17-15-1,0 10 1,0 0-16,1-1 16,16-8-1,0-4 1,8-16 0,-8-14-1,8-2 1,-8-27-1,0-147 1</inkml:trace>
  <inkml:trace contextRef="#ctx0" brushRef="#br0" timeOffset="439953.9107">24589 10103 0,'8'-19'16,"1"4"-1,15-16 1,18 7-1,7 6 1,2 13 0,14 0-1,10-4-15,16-5 16,16-10 0,10 7-1,-1-3 1,0 11-1,9 0 1,14-5 0,19 5-1,7-5 1,0-1-16,19 6 16,-4 4-1,11 2 1,7-6-1,28-6 1,-4-8 0,26 3-1,9 12 1,-17 3 0,8 5-1,-17-4-15,9 4 16,-8 0-1,1 9 1,6-6 0,-15-3-1,-34 5 1,0 1 0,-8-2-1,-24 1 1,0-5-16,-27-5 15,-15 10 1,-17 9 0,-24 0-1,-7 10 1,-20 3 0,-14 15-1,-9 13 1,-17 15-1,-8 24 1,-8 13-16,-8 9 16,-18 19-1,1 14 1,-1 19 0,0 26-1,10 26 1,-9 7-1,-1 12 1,-7 12 0,1 15-16,-11 13 15,-7 0 1,9 10 0,8 18-1,-1 14 1,0 10-1,-7-14 1,0-15 0,-10 0-1,1-3-15,25-1 16,-8-5 0,1-4-1,5 5 1,12-2-1,-10-13 1,-2-4 0,11-4-1,8-6 1,16-10 0,7-12-16,-7-243 15</inkml:trace>
  <inkml:trace contextRef="#ctx0" brushRef="#br0" timeOffset="450139.036">4153 13600 0,'0'0'16,"0"0"-16,0 0 15,-17 17 1,-23 16-1,-11 38 1,2 35 0,49-106-1,-24 270 1,73-167 0,42-48-1,8-51-15,8-26 16,-6-30-1,-35-36 1,-8-28 0,-42-24-1,-25 0 1,-48 28 0,-17 38-1,-27 55 1,3 43-1,31 32-15,34 23 16,33-79 0</inkml:trace>
  <inkml:trace contextRef="#ctx0" brushRef="#br0" timeOffset="450904.4597">3409 13660 0,'8'8'15,"8"-8"1,35-18 0,22-38-1,18-23 1,-16-9-1,-25 9 1,-17 23-16,-9 28 16,-24 28-1,-16 42 1,-33 42 0,-26 55-1,0 43 1,17 14-1,25-24 1,26-66 0,31-59-1,-24-47-15</inkml:trace>
  <inkml:trace contextRef="#ctx0" brushRef="#br0" timeOffset="451435.5721">5032 13796 0,'24'-5'16,"10"-10"-1,32-22 1,16-24 0,-15-8-1,-27 4 1,-31 12-16,-18 45 16,-7 45-1,-17 47 1,-16 37-1,-17 37 1,-2-9 0,27-23-1,25-65 1,16-61-16</inkml:trace>
  <inkml:trace contextRef="#ctx0" brushRef="#br0" timeOffset="451998.1138">5850 13663 0,'-32'38'16,"-1"13"0,-17 72-1,17 25 1,25-5 0,8-143-1,57 210-15,18-195 16,40-76-1,9-50 1,-17-11 0,-39-3-1,-52-6 1,-57 6 0,-35 18-1,-15 55 1,-16 52-16,-16 47 15,123-47 1</inkml:trace>
  <inkml:trace contextRef="#ctx0" brushRef="#br0" timeOffset="461073.9396">4361 12622 0,'0'4'16,"0"6"-1,-17 8 1,-9 14 0,2 6-1,0 9 1,14 0-1,3 3 1,-9 7-16,-10 3 16,2 1-1,6-11 1,2 6 0,9-14-1,-3 5 1,-6 4-1,-8 10 1,7-6 0,0 1-16,10 0 15,-3 0 1,3 4 0,-10-4-1,-16 4 1,-8 6-1,15 4 1,2 9 0,8 9-16,-18-4 15,10-1 1,-2 6 0,-6 9-1,-1 14 1,0 9-1,-9 15 1,-7 20 0,-2 22-1,-6 13-15,-17 18 16,-10 20 0,84-229-1</inkml:trace>
  <inkml:trace contextRef="#ctx0" brushRef="#br0" timeOffset="463667.245">2937 13404 0,'-26'29'0,"19"11"15,-26 53 1,8 24 0,-8-9-1,16-21 1,17-36 0,17-37-1,16-23 1,-1-10-16,1-3 15,9 12 1,16-13 0,1-19-1,-2-42 1,-6-27 0,-28-5-1,-23 4 1,-33 23-16,-15 37 0,-43 43 31,-11 32-31,-5 25 16,107-48 15</inkml:trace>
  <inkml:trace contextRef="#ctx0" brushRef="#br0" timeOffset="464182.7443">2299 13147 0,'-17'58'0,"-15"1"31,-34 67-31,15 13 16,27-5 15,32-16-16,1-39 1,16-42-16,24-27 0,17-15 31,26-22-31,-18-26 32,1-30-17,-26-25 1,-17-27-1,-22-8-15,-27-2 16,-50 33-16,-24 51 16,-24 67 15,115-6-15</inkml:trace>
  <inkml:trace contextRef="#ctx0" brushRef="#br0" timeOffset="469290.9271">4592 15145 0,'25'0'16,"25"0"0,41-4-1,24 4 1,1 8 0,-40 15-1,-28 28 1,-48 34-16,-57 7 15,-43 1 1,-24-21 0,-8 1-1,8 1 1,7-4 0,43-4-1,24 4 1,59 13-1,41 20-15,41 4 16,25-18 0,-116-89-1</inkml:trace>
  <inkml:trace contextRef="#ctx0" brushRef="#br0" timeOffset="469853.1382">2390 15051 0,'9'6'15,"15"-12"1,34-12-16,33-33 16,9-41-1,-9-40 1,-18 2 0,-47 32-1,-42 51 1,-17 57-1,-17 50 1,9 51 0,-17 54-16,-1 35 15,10 14 1,-10-4 0,11-38-1,48-172 1</inkml:trace>
  <inkml:trace contextRef="#ctx0" brushRef="#br0" timeOffset="471071.5777">5197 16271 0,'0'-22'0,"8"-12"16,25-31-1,17 5 1,7 18 0,18 23-1,0 15 1,-1 8 0,-24 11-16,-18 7 15,-23 25 1,-25 8-1,-25 17 1,-18 1 0,-7 16-1,-8 3 1,8 7 0,8-2-1,32-4-15,35-17 16,16-16-1,25-18 1,8-10 0,15-27-1,2-25 1,0-17 0,-34-9-1,-41-5 1,-16-10-16,-17-13 15,-25-42 1,-26-20 0,-7-8-1,9 13 1,82 131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1:58:14.9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8168 2975 0,'7'0'16,"3"-4"-1,6 8-15,-25 30 16,-8 39 0,2 66-1,7 67 1,16 35-1,7-17 1,-5-42 0,-20-47-1,3-23 1,7-20 0,7-25-16,-14-50 15,7-17 1</inkml:trace>
  <inkml:trace contextRef="#ctx0" brushRef="#br0" timeOffset="1811.9051">8168 2948 0,'17'0'16,"-10"0"-16,19 0 15,-10-5 1,26 10-1,24 3 1,25 7 0,16-11-1,17 1 1,16 0 0,-7 4-1,17-9 1,8-9-16,7-5 15,24-1 1,26 2 0,35-1-1,-11-5 1,1 6 0,0 3-1,32 5 1,2-4-1,33-9-15,-9-15 16,0 0 0,-9 5-1,9 9 1,9 0 0,-9 10-1,8 0 1,-8 4-1,8-3 1,-25-7 0,9 1-16,-24 9 15,-2 14 1,-24 6 0,-16-5-1,-17-20 1,-25-5-1,-17 2 1,-24-1 0,-34-9-1,-32 4-15,-34 1 16,-16 14 0,-17 8-1,-8 14 1,0 10-1,8 18 1,-16 24 0,0 23-1,-17 20 1,-16 6-16,8 7 16,8 10-1,8 13 1,17-1-1,0-7 1,0-16 0,8-8-1,-8-5 1,9-19 0,-18-6-16,-7-7 15,8-11 1,-25-3-1,8-24 1,-8-14 0,-9-9-1,9 0 1,-33 4 0,-8 4-1,-34 2-15,-16-6 16,-42-18-1,-7-5 1,-1 0 0,-16 4-1,-1 0 1,-8-8 0,9-5-1,-34 0 1,-16-5-1,9 4-15,-9 5 16,25 5 0,-17 0-1,-16-9 1,7 0 0,17 4-1,1 1 1,0-10-1,-17-1 1,7 2-16,-5 4 16,14-5-1,34-6 1,-1-3 0,-8-1-1,16-3 1,-16 5-1,1-8 1,9 8 0,-10-1-16,1 4 15,7 4 1,9 11 0,-8-4-1,6 8 1,11 12-1,0 8 1,14 21 0,159-41-1</inkml:trace>
  <inkml:trace contextRef="#ctx0" brushRef="#br0" timeOffset="2874.1875">12439 2877 0,'0'15'16,"0"3"-1,0 28-15,16 19 16,1 39 0,8 26-1,-1 42 1,-7 19-1,-17 8 1,0-3 0,-8-20-1,-1-6 1,9-22 0,0-23-1,0-125-15</inkml:trace>
  <inkml:trace contextRef="#ctx0" brushRef="#br0" timeOffset="3608.3443">11314 3059 0,'-9'13'16,"1"11"0,0 51-16,0 41 15,24 56 1,9 33-1,25 5 1,-17-24 0,-8-32-1,-18-25 1,-7-40 0,0-89-1</inkml:trace>
  <inkml:trace contextRef="#ctx0" brushRef="#br0" timeOffset="4155.2514">10029 3105 0,'17'9'16,"-8"2"-1,0-2 1,-18-1-16,0 12 15,9 31 1,18 37 0,6 42-1,18 28 1,7 15 0,-7 8-1,-9-3 1,-17-15-1,-16-19 1,0-144-16</inkml:trace>
  <inkml:trace contextRef="#ctx0" brushRef="#br0" timeOffset="4702.0265">9087 3134 0,'8'37'0,"-8"9"16,0 70 0,9 39-1,-9 36 1,16 13-1,-16 6 1,8-7 0,1-2-1,8-19-15,-17-182 16</inkml:trace>
  <inkml:trace contextRef="#ctx0" brushRef="#br0" timeOffset="5342.3151">13580 2808 0,'0'5'16,"10"9"0,-3 14-1,19 41-15,-10 42 16,-7 57 0,-18 37-1,9 33 1,-8 12-1,8-12 1,17-42 0,7-60-1,1-49 1,-25-87 0</inkml:trace>
  <inkml:trace contextRef="#ctx0" brushRef="#br0" timeOffset="5748.4758">14574 2780 0,'0'28'15,"0"13"1,8 70 0,-8 67-16,24 51 15,-6 25 1,7-1-1,8-16 1,-9-32 0,1-46-1,-8-52 1,24-52 0,17-50-1,-58-5-15</inkml:trace>
  <inkml:trace contextRef="#ctx0" brushRef="#br0" timeOffset="6060.8973">15560 2844 0,'-9'43'16,"18"26"0,-9 76-1,33 50 1,0 19-1,0 10-15,-8-5 16,-9-5 0,-16-214-1</inkml:trace>
  <inkml:trace contextRef="#ctx0" brushRef="#br0" timeOffset="8529.1408">12695 1192 0,'-17'0'16,"1"5"-16,-9 13 16,17 15-1,8 18 1,0-4 0,-8 4-1,-26 18 1,17 25-1,-15 9 1,24-2 0,8-2-16,0 12 15,0 28 1,8 11 0,-8-1-1,8 5 1,-8 13-1,-8 0 1,0 5 0,8 6-1,0 3 1,0 19 0,-9 19-16,9 19 15,-8-1 1,-8-4-1,7 5 1,0-5 0,2 13-1,-2 19 1,-7 11 0,-25 2-16,16 2 15,16 9 1,26 8-1,-17-297 1</inkml:trace>
  <inkml:trace contextRef="#ctx0" brushRef="#br0" timeOffset="25228.4209">8474 3780 0,'-16'-9'16,"16"5"-1,8 4-15,7 0 16,18 4 0,18-33-1,6-29 1,2-46 0,7-8-1,-9 29 1,-40 50-1,-25 52 1,-33 46-16,-1 38 16,18 26-1,14 12 1,44-16 0,-34-125-1</inkml:trace>
  <inkml:trace contextRef="#ctx0" brushRef="#br0" timeOffset="25681.4573">9468 3552 0,'0'15'0,"-8"3"15,-1 32 1,9 45 0,-8 49-1,25 28 1,41-41-1,23-90 1,3-101 0,-18-70-1,-16-35 1,-18-2 0,-39 23-16,-43 56 15,-33 75 1,-9 68-1,44 52 1,48 0 0,0-107-1</inkml:trace>
  <inkml:trace contextRef="#ctx0" brushRef="#br0" timeOffset="26056.3896">10634 3696 0,'-9'29'0,"9"-24"16,17-5-1,25-51 1,7-43 0,10-23-1,-26 16 1,-18 63 0,-15 90-1,-15 87 1,-18 51-16,7 21 15,26-16 1,26-61 0,-26-134-1</inkml:trace>
  <inkml:trace contextRef="#ctx0" brushRef="#br0" timeOffset="26462.3434">11628 3846 0,'8'-24'16,"17"-3"0,25-43-1,8-24 1,0-12 0,-18 4-1,-31 41 1,-18 70-1,-8 93-15,2 85 16,15 45 0,25-3-1,24-62 1,-49-167 0</inkml:trace>
  <inkml:trace contextRef="#ctx0" brushRef="#br0" timeOffset="26963.8281">13085 3459 0,'-34'38'15,"1"13"1,-17 80-1,17 49 1,50 21-16,41-43 16,17-92-1,7-104 1,-23-78 0,-18-43-1,-17 1 1,-41 18-1,-23 47 1,-18 52 0,-8 54-16,15 56 15,43 20 1,8-89 0</inkml:trace>
  <inkml:trace contextRef="#ctx0" brushRef="#br0" timeOffset="27323.0878">14003 3762 0,'25'-15'16,"8"-12"-1,25-43 1,0-32 0,-17-10-1,-8 24-15,-8 60 16,-25 70 0,-16 60-1,-17 55 1,-1 53-1,10 15 1,40-26 0,17-63-1,-33-136-15</inkml:trace>
  <inkml:trace contextRef="#ctx0" brushRef="#br0" timeOffset="27666.9204">14955 3641 0,'24'-42'15,"17"-14"1,9-46 0,1 13-1,-34 52 1,-26 64 0,-8 62-16,1 55 15,-1 48 1,17 22-1,9-18 1,-9-196 0</inkml:trace>
  <inkml:trace contextRef="#ctx0" brushRef="#br0" timeOffset="28057.2881">15932 3650 0,'16'-24'15,"17"-7"1,16-39 0,10-14-1,-1 5 1,-17 32 0,-32 37-1,-43 72-15,-23 77 16,7 85-1,17 45 1,25 20 0,8-289-1</inkml:trace>
  <inkml:trace contextRef="#ctx0" brushRef="#br0" timeOffset="40913.9998">3211 9939 0,'-10'10'0,"-6"9"15,-8 37 1,-10 47 0,17 35-1,1 11 1,16-4 0,0-10-1,0-27 1,-7-45-1,-10-34-15,-17-43 16,17-27 0,9-16-1,26-12 1,15-25 0,25-18-1,7-18 1,1 4-1,-8 21 1,-16 28 0,-17 41-16,-25 17 15,-16 29 1,-18 22 0,-16 19-1,1 28 1,-10 24-1,11 9 1,48-6 0,41-12-1,16-29 1,-6-32-16,6-29 16,-7-13-1,7-19 1,18-28-1,-1-32 1,10-20 0,-11 6-1,-15 14 1,-25 37 0,-33 32-16,-7 19 15,-19 29 1,-23 31-1,-9 41 1,9 48 0,40 10-1,51-24 1,32-74 0,1-75-1,-10-60-15,-6-39 16,-1-22-1,-18-3 1,-6-8 0,-42 30-1,-34 42 1,-23 55 0,-26 60-1,24 63 1,-7 39-16,32-3 15,42-140 1</inkml:trace>
  <inkml:trace contextRef="#ctx0" brushRef="#br0" timeOffset="41429.5008">4501 10060 0,'-8'33'15,"8"23"1,-18 75 0,-5 56-1,13 21 1,-6-30-1,16-67-15,9-78 16,-18-61 0,2-32-1,-10-30 1,17-16 0,0-20-1,17-5 1,23 19-1,2 25 1,7 26-16,9 19 16,8 34-1,1 26 1,-17 52 0,-9 46-1,-8 41 1,0 2-1,-1-23 1,2-67 0,-34-69-16</inkml:trace>
  <inkml:trace contextRef="#ctx0" brushRef="#br0" timeOffset="41679.443">5263 10601 0,'17'4'16,"15"-4"-1,43 5 1,33 4-1,0-9 1,-9-9 0,-99 9-1</inkml:trace>
  <inkml:trace contextRef="#ctx0" brushRef="#br0" timeOffset="42398.2091">6081 10396 0,'26'-19'16,"6"-22"-1,27-44-15,-1-26 16,-18-5 0,-30 27-1,-36 38 1,-23 56-1,-10 55 1,2 47 0,7 52-1,-7 44 1,39 22 0,36-15-16,32-62 15,24-60 1,-17-55-1,-31-33 1,-35-23 0,-15-24-1,-2-18 1,9-4 0,17-15-1,17 5-15,9 5 16,15 17-1,25 15 1,-8 28 0,8 24-1,-17 17 1,-16 29 0,-7 38-1,-1 12 1,8-17-16,25-42 15,16-57 1,-1-45 0,-5-38-1,-28-28 1,-40-5 0,-49 27-1,-43 53 1,-14 60-1,-2 65-15,108-79 16</inkml:trace>
  <inkml:trace contextRef="#ctx0" brushRef="#br0" timeOffset="44131.9932">3550 11681 0,'-9'33'15,"1"12"1,-25 68 0,17 36-1,-1 23-15,9-14 16,-9-46 0,8-52-1,2-46 1,-2-23-1,9-23 1,0-20 0,25-26-1,8-34-15,25-23 16,17 5 0,-1 8-1,-8 34 1,-24 41-1,-35 47 1,-31 42 0,-34 37-1,0 39 1,16 16-16,26 20 16,32-24-1,26-51 1,7-51-1,10-48 1,-1-30 0,0-21-1,-9-6 1,-15-3 0,-10 29-1,-16 23-15,1 47 16,-9 41-1,0 42 1,16 19 0,25-14-1,33-46 1,10-57 0,-2-54-1,-7-39 1,-17-28-16,-34-14 15,-24 7 1,-40 21 0,-28 37-1,-13 66 1,-2 66 0,8 45-1,51 25 1,24-136-16</inkml:trace>
  <inkml:trace contextRef="#ctx0" brushRef="#br0" timeOffset="44928.7577">4907 11965 0,'7'-28'0,"2"0"16,-2-9 0,-23 27-1,-25 38 1,-9 53 0,18 42-1,23 42 1,43-3-1,6-36 1,2-56-16,-26-33 16,-16-5-1,-16 20 1,-9 23 0,-16 3-1,0-8 1,-9-41-1,9-34 1,15-32 0,19-20-1,32-16-15,24-25 16,33-24 0,18-8-1,-2 4 1,-6 14-1,-8 20 1,-34 22 0,-43 28-1,-23 51-15,-1 46 16,1 44 0,8 27-1,41-20 1,25-40-1,25-66 1,8-53 0,-26-30-1,-23-14 1,-25 8 0,-50 6-16,-25 17 15,-25 39 1,-8 36-1,-9 51 1,26 33 0,74-93-1</inkml:trace>
  <inkml:trace contextRef="#ctx0" brushRef="#br0" timeOffset="45350.6362">5818 12008 0,'58'-52'15,"-1"-18"1,51-60 0,-34 9-1,-50 37-15,-31 47 16,-26 41-1,-18 38 1,-7 42 0,-15 51-1,15 57 1,25 12 0,57-13-1,26-66 1,17-79-16,7-55 15,-24-37 1,-26-2 0,-32 3-1,-25-2 1,-25 1 0,58 46-1</inkml:trace>
  <inkml:trace contextRef="#ctx0" brushRef="#br0" timeOffset="46162.8083">2803 9493 0,'-7'18'16,"7"6"-1,0 22 1,0 20-1,-9 35 1,9 35 0,0 36-16,9 29 15,-9 9 1,7 7 0,3 8-1,-20 12 1,10 5-1,-7 9 1,-2-4 0,9-10-16,0 0 15,9-22 1,-18-25 0,2-30-1,-3-39 1,3-43-1,-1-64 1,8-14 0</inkml:trace>
  <inkml:trace contextRef="#ctx0" brushRef="#br0" timeOffset="47584.4799">2588 9474 0,'0'0'16,"17"-9"-1,33-6 1,50 2 0,39 8-1,44-4 1,16-4 0,25-7-16,-1-2 15,1 7 1,16 1-1,8 5 1,9 0 0,31-5-1,3-5 1,7 5 0,-25 0-1,9-14-15,-26-4 16,1-1-1,-35 9 1,-30-4 0,-18-4-1,-9-10 1,-16 0 0,-25 15-1,-25 7 1,-32 20-16,-27 15 15,-23 17 1,-8 15 0,-18 18-1,-8 24 1,-7 13 0,-10 28-1,1 28 1,17 29-1,0 22-15,16 15 16,-16 9 0,-1 5-1,1 13 1,6 4 0,10 6-1,10-4 1,-3-11-1,2-8 1,-18-15-16,-8-27 16,-15-20-1,-10-26 1,-15-29 0,6-19-1,-22-14 1,-35-9-1,-17-19 1,-23-11 0,-11-18-16,-22-12 15,-1-14 1,-33-10 0,-8-5-1,-18 6 1,2-6-1,-10-3 1,10-15 0,6 5-1,0 12 1,2 7-16,-8-9 16,6-11-1,27 0 1,24 16-1,25 13 1,17-2 0,39-3-1,3-3 1,23-2 0,75 5-16</inkml:trace>
  <inkml:trace contextRef="#ctx0" brushRef="#br0" timeOffset="48599.6908">8110 11142 0,'7'0'16,"19"0"0,6-11-1,27-7 1,32-6 0,33 15-1,42 15-15,6 1 16,3 4-1,-9-7 1,-16-8 0,-35-1-1,-24-1 1,-16 17 0,-75-11-1</inkml:trace>
  <inkml:trace contextRef="#ctx0" brushRef="#br0" timeOffset="49037.2632">8251 11797 0,'25'19'0,"24"0"16,67 8 0,41-22-1,25-19 1,33-4 0,-8 9-1,-16 18 1,-25 9-1,-25 1-15,-27-5 16,-114-14 0</inkml:trace>
  <inkml:trace contextRef="#ctx0" brushRef="#br0" timeOffset="50570.3315">10527 10802 0,'0'-5'16,"0"-14"-1,24-17 1,35-17 0,15 3-1,25 16 1,0 30-1,-8 50 1,-25 51-16,-15 35 16,-34 27-1,-25 7 1,-25 12 0,-18 8-1,-24 0 1,-16-4-1,-9-21 1,-7-11 0,16-28-16,9-44 15,7-40 1,26-44 0,16-26-1,8-15 1,17-3-1,16-1 1,24 14 0,27 13-1,23 15 1,9 18-16,0 15 16,9 13-1,-9 4 1,7 7-1,2-7 1,-16-18 0,-26-18-1,-58-5 1</inkml:trace>
  <inkml:trace contextRef="#ctx0" brushRef="#br0" timeOffset="52320.1113">11223 8771 0,'-9'74'15,"1"20"1,0 98 0,0 16-1,-1-12 1,9-29 0,0-17-16,0-30 15,-8-8 1,0-18-1,8-15 1,-8-24 0,8-27-1,0-13 1,0-6 0,8-9-1,0 0 1,17-4-1,32-6-15,27 0 16,23-4 0,8 5-1,18-6 1,8 7 0,8-1-1,16-1 1,25 15-1,9 4-15,16 4 16,0-3 0,10-5-1,6 0 1,1 4 0,-25 20-1,-1 7 1,-15 1-1,-26-3 1,-8-21-16,-33-13 16,-16-19-1,-25-4 1,-9-19 0,-8-4-1,-15-24 1,-27-20-1,-15-16 1,-9-25 0,-9-16-1,-7-12-15,8 1 16,8-1 0,8 5-1,1 10 1,7 5-1,1 8 1,7 10 0,-7 19-1,-17 23 1,-8 17-16,-9 16 16,1 9-1,-10 8 1,-7 22-1,8 7 1,0 3 0,-8 1-1,-8 1 1,-17-5 0,-18 10-1,-5 4-15,-19 6 16,-7-11-1,-26-4 1,1-2 0,-34-3-1,1 9 1,-9 1 0,17-5-1,-8-10 1,-17-5-16,8-7 15,-18-7 1,19 10 0,-9 9-1,25 10 1,0-10 0,-2 5-1,12 14 1,14 20-1,-7 12-15,24 19 16,17 4 0,24-9-1,75-60 1</inkml:trace>
  <inkml:trace contextRef="#ctx0" brushRef="#br0" timeOffset="53382.3405">11612 8822 0,'8'38'15,"-16"8"1,16 58 0,-16 29-1,8 26 1,-9-6-1,9-44 1,-8-49 0,0-47-16,8-26 15,0-38 1,16-33 0,17-20-1,9-12 1,16 4-1,-9 15 1,-7 23 0,-26 32-1,-32 37 1,-9 42-16,-18 43 16,3 46-1,15 8 1,17-18-1,33-45 1,7-63 0,27-45-1,-11-27 1,3-21 0,-18 7-16,-16 20 15,-26 26 1,-7 37-1,-9 42 1,25 41 0,0 29-1,8 0 1,25-38 0,17-65-1,-9-74-15,1-57 16,-9-28-1,-25 15 1,-33 36 0,-33 57-1,-17 56 1,18 56 0,23 27-1,34-14-15,26-41 16,-26-47-1</inkml:trace>
  <inkml:trace contextRef="#ctx0" brushRef="#br0" timeOffset="53789.9426">12224 9024 0,'0'32'0,"-9"18"16,1 76-1,-17 32 1,16 20 0,9-39-1,0-50 1,0-70 0,0-43-1,-17-46 1,10-27-16,-1-24 15,8-24 1,15 19 0,11 42-1,7 62 1,9 63 0,7 56-1,0 24 1,-7 1-1,-9-48 1,-33-74-16</inkml:trace>
  <inkml:trace contextRef="#ctx0" brushRef="#br0" timeOffset="53993.0256">12579 9278 0,'0'15'0,"0"-6"16,25 10-1,25-10 1,24-5 0,1-17-1,-75 13 1</inkml:trace>
  <inkml:trace contextRef="#ctx0" brushRef="#br0" timeOffset="54649.2919">13010 9051 0,'0'-27'15,"-9"-21"1,-8-35-1,9-6 1,-8 24 0,-9 41-1,0 52-15,8 57 16,-7 48 0,24 46-1,16 2 1,26-28-1,-1-69 1,1-64 0,-26-45-1,1-13 1,-26 7-16,1-6 16,-8 0-1,7-10 1,1 5-1,16 18 1,1 15 0,-18 18-1,42-18 1,9 14 0,8 4-16,-50-9 15,57 23 1,-57-23-1,59 0 1,-17-18 0,-26-25-1,-16-17 1,-33 18 0,-17 23-1,-16 38-15,33 33 16,8 8-1,25-23 1</inkml:trace>
  <inkml:trace contextRef="#ctx0" brushRef="#br0" timeOffset="55148.9935">13714 9256 0,'-17'-9'15,"-8"-11"-15,-16-18 16,7 6-1,27 32 1,7 38 0,24 36-1,18 15 1,-1-19 0,1-38-1,-26-64 1,-8-47-16,-16-23 15,8-14 1,-25-21 0,17 12-1,0 23 1,16 36 0,25 48-1,0 36 1,9 29-1,-42-47 1</inkml:trace>
  <inkml:trace contextRef="#ctx0" brushRef="#br0" timeOffset="55680.2898">13863 9232 0,'-9'37'16,"-7"15"0,8 41-16,24-9 15,17-33 1,0-51 0,9-46-1,7-39 1,-16-12-1,-8 3 1,-17 29 0,1 34-1,-9 40-15,0 37 16,0 42 0,8 14-1,17-13 1,0-39-1,8-45 1,0-46 0,16-28-1,-15-11 1,-10 28-16,-15 43 16,-1 56-1,-8 27 1,8 15-1,0-4 1,1-30 0,-9-55-1</inkml:trace>
  <inkml:trace contextRef="#ctx0" brushRef="#br0" timeOffset="55851.9525">14169 9167 0,'0'-14'15,"0"1"1,16-21 0,17 11-1,25 9 1,0 14 0,-58 0-16</inkml:trace>
  <inkml:trace contextRef="#ctx0" brushRef="#br0" timeOffset="56414.3209">14508 9311 0,'7'38'15,"2"-2"1,8 16 0,0-29-1,-1-41-15,1-43 16,-17-27-1,-25-1 1,-17 33 0,-7 48-1,16 44 1,24 25 0,26 4-1,24-28 1,26-37-1,-1-28-15,-8-32 16,0-15 0,-9-18-1,-17-14 1,2 5 0,-25 8-1,-18 29 1,-32 51-1,-9 75 1,0 83-16,34 52 16,24 13-1,17-51 1,8-83 0,-16-84-1,-9-47 1,-24-9-1,-17 9 1,33 56 0</inkml:trace>
  <inkml:trace contextRef="#ctx0" brushRef="#br0" timeOffset="65441.0444">19458 857 0,'-8'-14'0,"-9"-1"16,-8-3 0,1 18-1,15 24 1,-7 26-1,7 17 1,-7 16 0,-1 19-1,1 29 1,-1 18-16,-16 14 16,8 4-1,1 19 1,-10 24-1,1 28 1,9 8 0,6 20-1,1 8 1,9 28 0,-8 25-16,-1 21 15,-8 20 1,9 14-1,-1 10 1,9 12 0,-9 11-1,9 17 1,-8 19 0,-1 11-1,17 17 1,8 15-16,17-1 15,8-4 1,-16-4 0,-9-5-1,17-10 1,0-5 0,25 5-1,-17-14-15,9-13 16,-1-25-1,-16-18 1,0-13 0,8-14-1,-8-20 1,8-7 0,0-12-1,8-22 1,-8-37-16,-8-33 15,-17-23 1,-8-33 0,0-186-1</inkml:trace>
  <inkml:trace contextRef="#ctx0" brushRef="#br0" timeOffset="70658.5784">25085 1015 0,'-7'15'16,"14"-1"-1,18 3 1,1 7-16,-1 27 16,-9 23-1,1 15 1,-17 0-1,-8 3 1,-17 16 0,17 13-1,-18 13 1,1 25 0,-16 19-16,41-178 15,-74 386 1,40-158-1,1 28 1,0 23 0,-9 5-1,18-1 1,-18 10 0,17 20-1,-16 27 1,9 24-16,-10 18 15,-8 18 1,17 18 0,0 10-1,8 1 1,-16 4 0,16 22-1,-17 17 1,-7 16-1,16 1 1,16-5-16,-7-14 16,7 1-1,-16-20 1,-9 6 0,1-24-1,8 4 1,0-13-1,8-10 1,25-9-16,0-17 16,0-17-1,9-22 1,-9-28 0,0-27-1,-9-25 1,1-36-1,8-233 1</inkml:trace>
  <inkml:trace contextRef="#ctx0" brushRef="#br0" timeOffset="72767.6284">25675 1838 0,'-34'29'16,"1"27"-1,-9 74 1,26 44 0,40-26-16,59-73 15,16-95 1,-8-82-1,-24-37 1,-26-6 0,-58 19-1,-40 46 1,-25 48 0,-18 74-1,33 56 1,51 28-16,16-126 15</inkml:trace>
  <inkml:trace contextRef="#ctx0" brushRef="#br0" timeOffset="73111.2943">26236 1838 0,'-16'5'0,"-1"23"16,-8 52 0,9 41-1,32 1 1,34-43 0,33-79-1,8-57 1,-25-31-1,-41-15-15,-50 5 16,-41 19 0,-9 66-1,-7 63 1,40 57 0,42-107-1</inkml:trace>
  <inkml:trace contextRef="#ctx0" brushRef="#br0" timeOffset="73439.1603">26733 1932 0,'-16'47'16,"0"13"-1,-10 65-15,42-13 16,42-60 0,33-84-1,17-75 1,-42-34 0,-57 6-1,-59 33 1,-41 55-1,8 80 1,25 66 0,41 22-16,17-121 15</inkml:trace>
  <inkml:trace contextRef="#ctx0" brushRef="#br0" timeOffset="73751.7687">27288 1876 0,'-17'42'0,"9"10"15,16 45 1,25-17-1,58-53 1,17-73 0,-8-65-1,-59-39 1,-91 29-16,-48 75 16,-19 106-1,117-60 1</inkml:trace>
  <inkml:trace contextRef="#ctx0" brushRef="#br0" timeOffset="74376.4377">25558 2882 0,'-33'18'15,"8"20"1,-25 50-16,34 42 16,32 6-1,42-43 1,8-84-1,-8-83 1,-33-47 0,-33-11-1,-25 16 1,-17 42 0,-8 46-1,58 28-15</inkml:trace>
  <inkml:trace contextRef="#ctx0" brushRef="#br0" timeOffset="74751.5093">26096 2873 0,'-33'37'15,"8"24"1,-16 64 0,65 5-1,51-51 1,16-92-1,0-76-15,-42-32 16,-49 5 0,-66 23-1,-17 47 1,1 63 0,24 63-1,58-80 1</inkml:trace>
  <inkml:trace contextRef="#ctx0" brushRef="#br0" timeOffset="75095.1949">26749 2794 0,'-25'28'0,"2"9"16,-20 52-1,27 26 1,49 2 0,41-38-1,-8-75 1,-8-68-1,-32-43 1,-43 0 0,-57 19-16,-10 35 15,10 68 1,74-15 0</inkml:trace>
  <inkml:trace contextRef="#ctx0" brushRef="#br0" timeOffset="75563.8385">27421 2905 0,'8'-32'16,"0"-14"-1,17-53 1,9 1 0,-18 52-1,-16 79-15,-9 73 16,-8 53 0,-16 9-1,17-34 1,0-55-1,7-46 1,-8-28 0,-16-24-1,-25-17 1,1-7-16,16 20 16,48 23-1,68 28 1,42 27-1,31 6 1,-16-4 0,-132-57-1</inkml:trace>
  <inkml:trace contextRef="#ctx0" brushRef="#br0" timeOffset="76266.6175">25343 3901 0,'-25'47'16,"17"28"-1,-9 69 1,42 10 0,33-53-1,16-81-15,-7-86 16,-26-60-1,-41-26 1,-41 2 0,-34 48-1,-8 69 1,17 83 0,51 68-1,30 4 1,-15-122-16</inkml:trace>
  <inkml:trace contextRef="#ctx0" brushRef="#br0" timeOffset="76844.7887">26112 4037 0,'-7'-5'0,"7"1"16,-9-6 0,18 1-1,-2-1 1,-7-2 0,0-8-1,-16 10 1,-1 43-1,1 65 1,24 52-16,17-7 16,16-54-1,0-84 1,1-75 0,-17-47-1,-9-18 1,-41 14-1,-15 23 1,-19 47 0,1 56-16,8 60 15,26 38 1,24-103 0</inkml:trace>
  <inkml:trace contextRef="#ctx0" brushRef="#br0" timeOffset="77266.5598">26791 4084 0,'0'0'0,"0"-6"16,8-21-1,18-25 1,22-26-1,2-16 1,-9 14 0,-24 53-1,-17 82 1,-25 86-16,0 49 16,17 0-1,24-44 1,-16-146-1</inkml:trace>
  <inkml:trace contextRef="#ctx0" brushRef="#br0" timeOffset="77688.1637">27412 3869 0,'-7'19'0,"-3"9"16,2 46-1,8 42 1,25 20 0,16-30-1,26-78 1,7-79 0,-16-69-1,-25-20-15,-33 4 16,-33 24-1,-33 37 1,0 71 0,66 4-1</inkml:trace>
  <inkml:trace contextRef="#ctx0" brushRef="#br0" timeOffset="78422.3693">25194 5167 0,'-8'57'16,"8"8"-1,8 75 1,33-15-16,25-55 15,9-103 1,-17-79 0,-16-32-1,-51 5 1,-24 22 0,-42 43-1,1 40 1,8 59-1,41 45 1,50 31-16,-25-101 16</inkml:trace>
  <inkml:trace contextRef="#ctx0" brushRef="#br0" timeOffset="78953.4901">26071 5117 0,'-17'0'16,"1"4"0,-25 16-1,7 30 1,18 44-1,24 31 1,42 15 0,24-44-16,17-76 15,-16-90 1,-16-59 0,-36-16-1,-46 9 1,-45 48-1,-6 51 1,8 68 0,33 40-1,33-71-15</inkml:trace>
  <inkml:trace contextRef="#ctx0" brushRef="#br0" timeOffset="79281.718">26882 5216 0,'0'-17'15,"17"-10"1,15-20-1,1-12 1,-8 2 0,-25 19-1,-8 34 1,-17 61 0,0 64-16,10 41 15,15 10 1,32-31-1,-32-141 1</inkml:trace>
  <inkml:trace contextRef="#ctx0" brushRef="#br0" timeOffset="79609.5877">27478 5298 0,'8'-4'15,"18"-15"1,23-32 0,10-32-1,-11-16-15,-31 24 16,-25 43-1,-34 64 1,10 67 0,-2 68-1,18 43 1,7-2 0,9-208-1</inkml:trace>
  <inkml:trace contextRef="#ctx0" brushRef="#br0" timeOffset="92372.2732">27437 6150 0,'8'9'15,"0"1"1,-16 9-1,0 18 1,-8 33 0,7 14-16,9 4 15,17-14 1,16-37 0,8-41-1,0-41 1,1-35-1,-17-28 1,-33-4 0,-18 19-1,-22 41-15,-3 52 16,2 47 0,25 32-1,24-79 1</inkml:trace>
  <inkml:trace contextRef="#ctx0" brushRef="#br0" timeOffset="92762.9127">27387 7217 0,'0'10'0,"0"-6"16,0-4-1,8-33 1,9-28-1,8-19 1,-17 7 0,-8 39-1,-16 63 1,-1 74 0,10 51-16,7 27 15,-10 1 1,10-182-1</inkml:trace>
  <inkml:trace contextRef="#ctx0" brushRef="#br0" timeOffset="93496.9377">27230 8179 0,'0'24'16,"-17"9"0,10 51-1,14 23 1,27 0 0,23-33-1,10-69 1,-1-75-16,-17-41 15,-23-20 1,-42 9 0,-27 35-1,-15 49 1,1 62 0,-1 55-1,58-79 1</inkml:trace>
  <inkml:trace contextRef="#ctx0" brushRef="#br0" timeOffset="93840.6451">27271 9028 0,'0'4'0,"0"-12"15,9-26 1,25-41 0,-2-23-1,-7 5 1,-9 47-1,-24 69 1,-9 75-16,-16 64 16,33 30-1,9-11 1,-9-181 0</inkml:trace>
  <inkml:trace contextRef="#ctx0" brushRef="#br0" timeOffset="98636.5342">27238 9674 0,'-25'0'15,"9"-5"1,-17-3 0,7-2-1,26 20 1,9 40 0,0 45-1,15 30 1,9 0-16,17-46 15,16-65 1,-8-74 0,-16-47-1,-26-14 1,-24 18 0,-34 39-1,1 50 1,1 41-16,40-27 15</inkml:trace>
  <inkml:trace contextRef="#ctx0" brushRef="#br0" timeOffset="99027.0568">27263 10708 0,'0'-9'0,"0"-19"15,8-33 1,9-22 0,-8-6-1,-18 15 1,-8 46 0,-7 61-1,15 69 1,9 41-1,17 12 1,-17-155-16</inkml:trace>
  <inkml:trace contextRef="#ctx0" brushRef="#br0" timeOffset="99558.0125">27072 11379 0,'0'28'16,"-8"4"0,-1 58-1,18 11 1,15-9-1,26-26 1,9-53 0,-1-50-1,-25-46-15,0-29 16,-25-9 0,-23 5-1,-19 27 1,-16 61-1,10 66 1,-3 60 0,43-98-1</inkml:trace>
  <inkml:trace contextRef="#ctx0" brushRef="#br0" timeOffset="99948.5443">27131 12230 0,'0'70'15,"-10"15"1,10 87 0,10-9-1,-10-163 1</inkml:trace>
  <inkml:trace contextRef="#ctx0" brushRef="#br0" timeOffset="100682.9238">26882 13205 0,'-25'7'16,"8"8"-16,-8 31 15,9 34 1,42 31-1,31-4 1,9-32 0,-7-61-1,-19-62 1,-15-54 0,-17-24-1,9-4-15,-26 18 16,-15 42-1,-26 48 1,-8 59 0,58-37-1</inkml:trace>
  <inkml:trace contextRef="#ctx0" brushRef="#br0" timeOffset="100964.1083">26973 13827 0,'-17'42'0,"9"9"15,-1 65 1,26 19 0,8 10-1,1-20 1,-26-125 0</inkml:trace>
  <inkml:trace contextRef="#ctx0" brushRef="#br0" timeOffset="101557.5396">26832 14717 0,'-7'46'16,"-3"9"-1,20 67 1,22 22-1,17-23 1,1-56 0,-9-60-16,-15-57 15,-10-30 1,-16-26 0,-16-9-1,-18 16 1,9 30-1,-16 47 1,8 44 0,0 49-16,33-69 15</inkml:trace>
  <inkml:trace contextRef="#ctx0" brushRef="#br0" timeOffset="101854.3588">26923 15475 0,'0'15'16,"-7"11"-1,-10 25 1,8 20 0,9 18-1,9 17 1,-2 11 0,3-5-16,-10-112 15</inkml:trace>
  <inkml:trace contextRef="#ctx0" brushRef="#br0" timeOffset="102510.4404">26666 16416 0,'-8'18'0,"0"1"16,0 32-1,24 28 1,17 20 0,25-7-1,-8-12 1,-1-43 0,-24-42-1,1-27-15,-9-24 16,-27-15-1,-14-8 1,-1 4 0,-7 6-1,-2 4 1,-8 23 0,-6 47-1,-3 50 1,51-55-16</inkml:trace>
  <inkml:trace contextRef="#ctx0" brushRef="#br0" timeOffset="102807.3915">26749 17328 0,'0'51'15,"-8"19"1,8 71-16,8 26 15,34 9 1,-8 1 0,-34-177-1</inkml:trace>
  <inkml:trace contextRef="#ctx0" brushRef="#br0" timeOffset="108899.7416">26873 6141 0,'-8'23'16,"0"5"0,-1 33-1,1 27 1,16 11 0,1-3-1,7-21-15,17-33 16,0-42-1,1-32 1,7-38 0,0-32-1,-16-15 1,-25 10 0,-33 27-1,-17 48 1,-8 55-16,-8 51 15,66-74 1</inkml:trace>
  <inkml:trace contextRef="#ctx0" brushRef="#br0" timeOffset="109336.9602">26873 6984 0,'9'23'15,"-9"10"-15,0 51 16,-17 28 0,17-1-1,0-19 1,34-45 0,15-65-1,0-61 1,-23-43-1,-19 1 1,-23 15 0,-25 40-16,-1 62 15,1 59 1,41-55 0</inkml:trace>
  <inkml:trace contextRef="#ctx0" brushRef="#br0" timeOffset="109868.2638">26701 8311 0,'0'0'0,"7"-5"16,18-10-1,-1-22 1,-7-23-1,8-5 1,-9 18 0,-6 38-16,-20 46 15,-14 52 1,15 36 0,1 21-1,8-146 1</inkml:trace>
  <inkml:trace contextRef="#ctx0" brushRef="#br0" timeOffset="110274.2781">26600 9121 0,'-7'22'0,"14"-12"16,3-1-1,13-45 1,10-34-1,9-19 1,7 10 0,-32 19-1,-17 49 1,0 49 0,-25 56-16,25 26 15,0 20 1,0-15-1,0-125 1</inkml:trace>
  <inkml:trace contextRef="#ctx0" brushRef="#br0" timeOffset="110930.5287">26625 9823 0,'8'-5'16,"-8"10"-1,-8 9-15,8 38 16,0 36-1,25 28 1,16-23 0,17-55-1,-16-61 1,-1-56 0,-8-29-1,-25-13 1,-16 9-1,-25 33-15,-17 62 16,-8 58 0,58-41-1</inkml:trace>
  <inkml:trace contextRef="#ctx0" brushRef="#br0" timeOffset="111383.5302">26625 10512 0,'-8'15'15,"1"17"1,-3 48 0,10 36-1,17 0 1,8-41-1,16-71 1,0-64-16,-8-52 16,-24-19-1,-18 11 1,-15 36 0,-18 46-1,1 71 1,41-33-1</inkml:trace>
  <inkml:trace contextRef="#ctx0" brushRef="#br0" timeOffset="111945.7186">26567 11579 0,'0'5'16,"8"-24"-16,17-28 15,8-32 1,0-9 0,-16 17-1,-17 34 1,-25 51-1,-8 57 1,8 58 0,18 29-1,7-158-15</inkml:trace>
  <inkml:trace contextRef="#ctx0" brushRef="#br0" timeOffset="112398.9179">26395 12501 0,'0'13'0,"0"1"15,16-14 1,8-23-1,9-33 1,-8-13 0,1-6-1,-19 18 1,1 49 0,-8 59-16,0 70 15,-8 37 1,1 19-1,7-177 1</inkml:trace>
  <inkml:trace contextRef="#ctx0" brushRef="#br0" timeOffset="113039.2811">26327 13319 0,'0'0'15,"-8"10"1,8 19 0,-8 35-1,24 34 1,26 8-16,0-16 15,-2-63 1,-7-65 0,-15-63-1,-11-34 1,-7-15 0,-7 39-1,-19 36 1,-7 57-1,1 65-15,6 50 16,26-97 0</inkml:trace>
  <inkml:trace contextRef="#ctx0" brushRef="#br0" timeOffset="113523.621">26327 14018 0,'0'37'15,"0"16"1,9 61 0,7 22-1,27-20 1,-11-37-1,-8-64 1,1-62 0,-17-55-16,1-42 15,-18-11 1,-15 26 0,-1 64-1,1 59 1,-2 58-1,26-52 1</inkml:trace>
  <inkml:trace contextRef="#ctx0" brushRef="#br0" timeOffset="114132.8897">26187 15015 0,'9'14'15,"-2"-1"-15,18 6 16,0-19 0,-9-32-1,9-34 1,0-27-1,-8 3 1,16 35 0,-33 37-1,-17 51 1,-8 60 0,9 46-16,9 25 15,7-16 1,0-148-1</inkml:trace>
  <inkml:trace contextRef="#ctx0" brushRef="#br0" timeOffset="114664.0067">26220 15862 0,'16'18'16,"-7"0"0,15 16-16,1-26 15,-8-21 1,8-29-1,-9-27 1,1-6 0,-1 4-1,-6 21 1,-20 41 0,-6 41-1,-1 52 1,9 37-16,8 32 15,0 6 1,0-159 0</inkml:trace>
  <inkml:trace contextRef="#ctx0" brushRef="#br0" timeOffset="115398.0339">26228 16598 0,'-8'4'16,"-1"9"-1,-6 16 1,22 26-1,18 15-15,8 29 16,10-11 0,-20-32-1,-6-37 1,-9-43 0,9-18-1,-9-18 1,-16-10-1,-1 0 1,-7-5 0,-17 14-16,9 1 15,-10 9 1,17 24 0,1 35-1,-1 48 1,1 51-1,16-107 1</inkml:trace>
  <inkml:trace contextRef="#ctx0" brushRef="#br0" timeOffset="116054.136">26211 17397 0,'-8'-8'15,"8"3"1,-7 0-1,-19 15 1,10 17 0,7 11-1,9 3-15,17 20 16,8 24 0,-1 2-1,10-3 1,-1-33-1,-7-37 1,-11-42 0,-15-41-1,0-20 1,0-17-16,0-1 16,-15 23-1,-11 18 1,1 25-1,0 35 1,-7 48 0,32-42-1</inkml:trace>
  <inkml:trace contextRef="#ctx0" brushRef="#br0" timeOffset="126785.9871">26170 16444 0,'-16'50'0,"-1"29"16,-15 89-1,23 52 1,18 31-1,6 1 1,19-30 0,-10-50-1,-15-74 1,-42-89 0,-16-83-16,23-70 15,35-47 1,8-23-1,-2-8 1,10 26 0,8 41-1,-8 68 1,-8 67 0,-17 80-1,0 80 1,0 70-16,16 51 15,-7-4 1,-18-58 0,1-106-1,8-117 1,8-106 0,9-66-1,-17-55 1,8-9-1,9 18 1,-1 51-16,9 56 16,-8 74-1,-34 81 1,-8 96 0,-16 83-1,8 67 1,16 40-1,42-25 1,8-86 0,-7-148-16,-9-141 15,-10-92 1,26-28 0,8-9-1,9 9 1,-1 45-1,-14 62 1,-3 80 0,-16 92-1,1 93 1,16 98-16,8 42 16,-16-22-1,-17-90 1,2-150-1,-28-129 1,10-87 0,-9-31-1,17-12 1,8 4 0,9 42-16,8 65 15,-9 75 1,-16 88-1,9 85 1,-9 92 0,8 61-1,-8-5 1,-8-75 0,-8-159-1,16-128-15,-9-103 16,9-24-1,0-28 1,16 9 0,-16 47-1,25 65 1,8 79 0,0 76-1,-16 78 1,8 98-1,8 70-15,0 23 16,-33-312 0</inkml:trace>
  <inkml:trace contextRef="#ctx0" brushRef="#br0" timeOffset="130484.2668">26096 6440 0,'-8'9'16,"8"-1"-1,0-3-15,17-22 16,15-22 0,9-17-1,17-14 1,-16 6 0,-9 7-1,-17 34 1,-24 28-1,-17 37 1,-8 33 0,8 26-1,17 26-15,8-2 16,17-23 0,-17-102-1</inkml:trace>
  <inkml:trace contextRef="#ctx0" brushRef="#br0" timeOffset="130942.3614">26046 7315 0,'17'13'15,"-9"-8"1,17 0-1,-9-33 1,9-24 0,0-13-16,9-4 15,-2 13 17,-7 13-32,-25 43 15,-8 47 1,-26 46-1,10 28 1,15 5 0,9-126-1</inkml:trace>
  <inkml:trace contextRef="#ctx0" brushRef="#br0" timeOffset="131379.945">26029 8282 0,'0'4'0,"9"1"16,-1-5 0,9-27-1,16-29 1,16-23-1,-16-1 1,0 20 0,-24 37-1,-9 46 1,-9 46-16,1 34 16,1 22-1,-2-8 1,9-117-1</inkml:trace>
  <inkml:trace contextRef="#ctx0" brushRef="#br0" timeOffset="131754.6951">26046 9172 0,'0'0'0,"8"-5"15,9-14 1,24-27-1,-8-28 1,9-5 0,-18 18-1,-15 33 1,-26 51 0,-16 66-1,8 36-15,17 20 16,8-145-1</inkml:trace>
  <inkml:trace contextRef="#ctx0" brushRef="#br0" timeOffset="132489.0202">26046 9982 0,'-8'-14'0,"-9"-1"16,-7 1-1,-1 38 17,8 37-32,25 32 31,34-4-15,24-56-1,0-71 1,-25-70-1,-8-22-15,-41 9 0,-25 33 32,-17 50-17,-7 57 1,7 56 0,18 46-1,32-121 1</inkml:trace>
  <inkml:trace contextRef="#ctx0" brushRef="#br0" timeOffset="132988.7626">25972 10797 0,'-17'-4'0,"9"-2"16,-17 1-16,17 25 16,24 21 15,26 25-15,7-6-1,1-32 1,-9-65-1,-8-52 1,-16-27-16,-17 0 0,-25 27 31,-7 46-31,-10 53 16,-8 51 0,50-61-1</inkml:trace>
  <inkml:trace contextRef="#ctx0" brushRef="#br0" timeOffset="133504.2823">25897 11355 0,'0'28'16,"-7"8"-1,7 54-15,0 12 16,24-3 0,17-35-1,9-59 1,-9-65-1,-16-44 1,-8-11 0,-42 8-1,-25 28 1,0 54-16,9 54 16,9 60-1,32-89 1</inkml:trace>
  <inkml:trace contextRef="#ctx0" brushRef="#br0" timeOffset="134160.5055">25799 12444 0,'-9'28'16,"9"9"0,16 52-16,17 22 15,9-2 1,-1-53-1,0-71 1,-7-64 0,-10-52-1,-24-22 1,-16 17 0,-26 48-1,-7 64 1,7 81-16,9 59 15,33-116 1</inkml:trace>
  <inkml:trace contextRef="#ctx0" brushRef="#br0" timeOffset="134769.5981">25765 13433 0,'17'-38'15,"0"-4"-15,23-47 16,-15 19 0,-25 47-1,-17 60 1,-16 71 0,9 45-1,7 28 1,17-181-1</inkml:trace>
  <inkml:trace contextRef="#ctx0" brushRef="#br0" timeOffset="135363.3817">25584 14497 0,'24'-9'0,"-8"4"16,17-8-1,-25 0 1,2-21 0,6-17-1,16-28 1,1 5-1,-16 18 1,-17 47 0,-17 55-1,-7 55-15,-1 35 16,9 4 0,16-140-1</inkml:trace>
  <inkml:trace contextRef="#ctx0" brushRef="#br0" timeOffset="135941.3689">25525 15145 0,'8'-4'0,"0"-5"16,9-11-1,9-21 1,-2-25 0,0-9-1,1 0 1,-7 20 0,-11 33-16,-24 49 15,1 58 1,-9 36-1,17 13 1,0-4 0,8-130-1</inkml:trace>
  <inkml:trace contextRef="#ctx0" brushRef="#br0" timeOffset="136487.9538">25450 15973 0,'0'0'16,"9"-10"0,8-3-1,-1-24 1,0-18 0,1-16-1,-9 1-15,0 19 16,1 42-1,-9 52 1,8 59 0,8 50-1,9 39 1,-8 25 0,-17-216-1</inkml:trace>
  <inkml:trace contextRef="#ctx0" brushRef="#br0" timeOffset="138237.5417">25293 6341 0,'17'-5'16,"-9"-10"0,9-7-1,-17-16 1,-9 6-1,1 19 1,-9 35 0,-6 49-16,-3 55 15,26 27 1,41-22 0,25-66-1,17-98 1,-25-70-1,-17-27 1,-41 8 0,-16 40-1,-33 48-15,-18 68 16,-7 48 0,74-82-1</inkml:trace>
  <inkml:trace contextRef="#ctx0" brushRef="#br0" timeOffset="138800.067">25268 7310 0,'0'13'16,"-7"2"-1,-19 21 1,-7 19-16,8 11 16,25 4-1,25-14 1,34-28-1,23-42 1,1-51 0,-26-41-1,-23-6 1,-43 13 0,-49 63-16,-16 46 15,-1 54 1,26 43-1,16 28 1,33-135 0</inkml:trace>
  <inkml:trace contextRef="#ctx0" brushRef="#br0" timeOffset="139393.6543">25102 8170 0,'0'9'16,"-7"15"-1,-10 31 1,8 39 0,18 0-1,31-39 1,28-59-16,14-71 15,-7-46 1,-26-15 0,-40 16-1,-34 36 1,-33 61 0,18 51-1,-3 55 1,2 43-1,41-126-15</inkml:trace>
  <inkml:trace contextRef="#ctx0" brushRef="#br0" timeOffset="139862.3225">25044 8981 0,'-8'29'0,"-1"12"16,9 43-1,25-1 1,50-27 0,17-56-1,-10-56 1,-14-41-1,-45-14 1,-39 12 0,-17 28-16,-32 35 15,-11 60 1,10 59 0,66-83-1</inkml:trace>
  <inkml:trace contextRef="#ctx0" brushRef="#br0" timeOffset="140502.6233">24945 10178 0,'8'-14'16,"17"-15"-1,33-37 1,16-21-1,-7-2 1,-25 19 0,-42 38-1,-25 56 1,-8 50-16,-10 46 16,3 39-1,40-159 1</inkml:trace>
  <inkml:trace contextRef="#ctx0" brushRef="#br0" timeOffset="141033.8904">24928 11061 0,'0'-17'0,"17"-12"16,16-36-1,25-20 1,8-16 0,-24 18-1,-33 30 1,-26 58 0,-17 61-1,-7 54-15,16 33 16,8 17-1,17-170 1</inkml:trace>
  <inkml:trace contextRef="#ctx0" brushRef="#br0" timeOffset="141518.0071">24862 11858 0,'0'4'16,"8"-4"0,17-19-1,25-27 1,8-41-16,-17-17 15,-16 7 1,-16 32 0,-26 46-1,8 62 1,-7 54 0,-1 43-1,-8 13 1,25-153-1</inkml:trace>
  <inkml:trace contextRef="#ctx0" brushRef="#br0" timeOffset="142080.5444">24829 12821 0,'0'0'16,"0"-3"-16,25-16 16,16-28-1,25-32 1,-16-24 0,-17 9-1,-25 39 1,-16 60-1,-17 65 1,0 60 0,9 28-16,16 6 15,0-164 1</inkml:trace>
  <inkml:trace contextRef="#ctx0" brushRef="#br0" timeOffset="142642.9219">24829 13808 0,'8'-12'16,"0"-18"-1,9-35 1,8-32-1,0-11 1,-1 20 0,-15 52-1,-18 54 1,-15 56-16,7 51 16,9 43-1,8 4 1,0-172-1</inkml:trace>
  <inkml:trace contextRef="#ctx0" brushRef="#br0" timeOffset="143236.3567">24672 14725 0,'9'5'15,"7"1"1,0-22 0,9-25-16,0-43 15,0-23 1,8 5-1,-17 14 1,-16 49 0,-8 67-1,-9 61 1,1 43 0,-1 29-1,17-161 1</inkml:trace>
  <inkml:trace contextRef="#ctx0" brushRef="#br0" timeOffset="143751.8529">24697 15270 0,'0'0'15,"8"-13"1,8-24 0,17-47-1,9-15 1,-17 12-16,-1 31 15,-24 41 1,-16 52 0,8 62-1,-1 40 1,1 29 0,8-10-1,0-158 1</inkml:trace>
  <inkml:trace contextRef="#ctx0" brushRef="#br0" timeOffset="144220.4987">24681 15918 0,'-9'18'15,"9"5"1,0 19-16,16-18 16,1-24-1,-1-28 1,1-37 0,-1-9-1,-7 8 1,0 29-1,-9 46 1,0 46 0,0 66-1,7 70-15,18 39 16,-25-230 0</inkml:trace>
  <inkml:trace contextRef="#ctx0" brushRef="#br0" timeOffset="159326.486">22272 1946 0,'0'24'0,"0"8"16,-9 14 0,1 10-1,-16 24 1,-10 21 0,26 26-1,25-15 1,24-24-16,25-55 15,9-61 1,7-47 0,-7-28-1,7-22 1,-15-15 0,-34-4-1,-42 5 1,-40 23-1,-34 72-15,-25 97 16,1 59 0,24 22-1,83-134 1</inkml:trace>
  <inkml:trace contextRef="#ctx0" brushRef="#br0" timeOffset="164467.6954">22131 3241 0,'8'5'16,"1"-10"-16,7 1 16,1-16-1,-1-13 1,9-9-1,0 5 1,0-1 0,-17 6-1,-8 10 1,-8 18 0,8 16-16,-17 22 15,17-2 1,-8 37-1,0 16 1,0-2 0,16-4-1,0-9 1</inkml:trace>
  <inkml:trace contextRef="#ctx0" brushRef="#br0" timeOffset="165201.8745">22098 3901 0,'26'15'16,"-19"-10"0,1-1-1,-16-17 1,16-16 0,17-4-1,42 0 1,7 5-16,9 19 15,-26 24 1,-40 21 0,-17 2-1,-50 22 1,-24 10 0,8-4-1,16-1 1,42-18-1,49-15 1,42-27-16,24-24 16,-15-4-1,-92 23 1</inkml:trace>
  <inkml:trace contextRef="#ctx0" brushRef="#br0" timeOffset="166045.6115">22007 5075 0,'8'13'16,"1"-13"-1,-1-5 1,8-27-1,17-5 1,34-6 0,16 2-1,-1 13 1,-32 28-16,-50 19 16,-42 27-1,-16 24 1,17 0-1,41-10 1,58-36 0,41-38-1,9 0 1,-17 9 0,-50 19-16,-33 30 15,-41 11 1,-16 19-1,-18 5 1,67-79 0</inkml:trace>
  <inkml:trace contextRef="#ctx0" brushRef="#br0" timeOffset="166717.1451">22197 5927 0,'17'0'15,"0"0"1,7 0 0,-24 0-1,-16 14 1,-17 27 0,16 30-1,9 7-15,41-4 16,25-41-1,24-51 1,9-33 0,-16-9-1,-9-1 1,-25 1 0,-8 22-1,-24 24 1,-18 38-1,-15 36-15,-9 38 16,-1 22 0,10 12-1,7 2 1,17-134 0</inkml:trace>
  <inkml:trace contextRef="#ctx0" brushRef="#br0" timeOffset="167389.0324">22197 6996 0,'17'-4'15,"0"-1"1,7 5-1,-16-3 1,-32-2-16,-18 10 16,1 13-1,9 25 1,32 27 0,24 8-1,34 7 1,8-11-1,0-14 1,-25-23 0,-24-14-16,-25-5 15,-26 6 1,-7 8 0,0 1-1,0-5 1,41-28-1</inkml:trace>
  <inkml:trace contextRef="#ctx0" brushRef="#br0" timeOffset="167576.307">22288 7029 0,'17'-22'15,"24"7"1,50-12 0,25 27-1,-17 22 1,-99-22-16</inkml:trace>
  <inkml:trace contextRef="#ctx0" brushRef="#br0" timeOffset="168263.8207">22297 7952 0,'-9'0'16,"1"0"0,-9 0-1,-7 0 1,7 9 0,-24 38-16,-25 46 15,-1 46 1,34 16-1,50-35 1,41-68 0,16-76-1,9-41 1,-33-23 0,-34 13-1,-32 29 1,-26 31-16,42 15 15</inkml:trace>
  <inkml:trace contextRef="#ctx0" brushRef="#br0" timeOffset="168998.0309">22024 8822 0,'33'0'16,"0"0"-1,33 0-15,17-5 16,-1-18 0,1-9-1,-42 4 1,-8 18 0,-49 25-1,-9 17 1,-8 19-1,0 33 1,16 29-16,9 8 16,8-24-1,0-46 1,-16-37 0,-26-28-1,42 14 1</inkml:trace>
  <inkml:trace contextRef="#ctx0" brushRef="#br0" timeOffset="169154.2114">22073 9102 0,'17'4'0,"-9"-4"15,25 0 1,17 0 0,32-4-1,18 4 1,-18 4-1,-82-4 1</inkml:trace>
  <inkml:trace contextRef="#ctx0" brushRef="#br0" timeOffset="169857.022">22288 9935 0,'-16'4'16,"-1"-8"-1,-16-9 1,-8-16 0,16-22-1,25-14-15,41-1 16,25 16 0,-8 26-1,-16 24 1,-42 24-1,-17 17 1,-8 34 0,-8 32-1,0 18 1,25-12 0,24-29-16,26-42 15,7-42 1,-7-42-1,-8-24 1,-19-14 0,-15 6-1,-24 19 1,-26 36 0,50 19-1</inkml:trace>
  <inkml:trace contextRef="#ctx0" brushRef="#br0" timeOffset="170763.0771">22272 10703 0,'0'-9'0,"8"-10"15,0-28 1,1-13 0,-9-1-1,-17 10 1,-24 28 0,-9 33-1,0 32 1,9 37-1,33 9-15,24-8 16,26-48 0,-1-22-1,1-35 1,-10 3 0,-7-2-1,0 15 1,0 9-1,0 19 1,-17 28-16,-8 27 16,-25 10-1,-16 4 1,-17-1 0,0 7-1,0-14 1,58-80-1</inkml:trace>
  <inkml:trace contextRef="#ctx0" brushRef="#br0" timeOffset="176917.8986">21982 11681 0,'8'-5'15,"1"1"1,7-1-16,-7 0 15,-9 1 1,8-2 0,8 1-1,-7 2 1,-1-2 0,-8 1-1,0 8 1,0 4-1,-8 30 1,-1-4-16,1 44 16,-25 25-1,8 18 1,0 1 0,9-17-1,16-105 1,0 0-1,0 0 1,0 62 0,8-54-16,0-35 15,9-43 1,-1-19 0,9-8-1,8-66 1,0 65-1,-24 24 1,7 21 0,-7 12-1,7 19-15,-8 3 16,1 19 0,7 4-1,9 0 1,-8 12-1,8 6 1,-9 39 0,-8 36-1,0 24 1,9-3 0,-9-12-16,9-27 15,8-5 1,-9-19-1,-16-11 1,0-44 0</inkml:trace>
  <inkml:trace contextRef="#ctx0" brushRef="#br0" timeOffset="177246.0969">21982 11876 0,'33'0'16,"9"0"-1,32 4 1,9 11 0,8 8-1,-33 1 1,-58-24-16</inkml:trace>
  <inkml:trace contextRef="#ctx0" brushRef="#br0" timeOffset="178323.7817">22048 12714 0,'-8'-9'0,"0"13"16,0 1 0,-9 28-1,9 33 1,-1 17 0,1 29-1,0-5 1,0-4-1,-17-20 1,9-26-16,7-31 16,1-30-1,16-28 1,17-43 0,0-27-1,16-19 1,9 5-1,17 18 1,-2 22-16,-7 30 16,-17 37-1,-24 18 1,-17 29 0,-17 23-1,-16 7 1,0 7-1,25-19 1,16-22 0,33-25-16,1-18 15,-1 13 1,-8 14 0,-24 10-1,-18 14 1,-16 10-1,-8 12 1,-8-2 0,0-11-1,41-51-15</inkml:trace>
  <inkml:trace contextRef="#ctx0" brushRef="#br0" timeOffset="179011.2936">22148 13791 0,'0'0'16,"-9"5"-1,-6-15 1,-3-10-16,2-16 16,-17 11-1,-9 31 1,-7 35-1,16 39 1,25 22 0,24 6-1,17-11 1,17-32 0,-1-43-16,-7-34 15,-18-7 1,-24 19-1</inkml:trace>
  <inkml:trace contextRef="#ctx0" brushRef="#br0" timeOffset="179948.5752">21858 14553 0,'0'5'16,"0"-5"0,-8 5-1,-9 0 1,2 17 0,15 30-1,15 42 1,2 22-16,-1 18 15,1 2 1,-17-35 0,0-40-1,-8-42 1,8-23 0,0-16-1,0-21 1,0-29-1,-9-32 1,-15-24-16,7 1 16,17 30-1,0 39 1,25 34 0,8 31-1,9 19 1,-1 29-1,0 7 1,9-9 0,-17-16-16,-8-17 15,-25-4 1,-9 2 0,-7-11-1,24-14 1,-33 33-1,25-28 1,-41 34 0,41-34-1,-50 31-15,50-31 16</inkml:trace>
  <inkml:trace contextRef="#ctx0" brushRef="#br0" timeOffset="180838.9872">21759 15629 0,'0'-28'0,"0"-6"16,0-25 0,-25 4-1,0 21 1,0 30-1,17 22 1,16 24 0,17 42-1,8 47 1,-16 8 0,-17-23-1,-8-54-15,-9-68 16,-8-41-1,9-16 1,-1-17 0,17 0-1,0-3 1,25 7 0,16 26-1,9 27 1,24 28-16,-7 7 15,-18-1 1,-24-26 0,-17-13-1,-24-8 1,16 36 0</inkml:trace>
  <inkml:trace contextRef="#ctx0" brushRef="#br0" timeOffset="181057.6617">21751 15625 0,'8'4'16,"8"0"-1,27 6 1,14-5-1,-16-5-15,-8-5 16,-33-5 0,0 10-1</inkml:trace>
  <inkml:trace contextRef="#ctx0" brushRef="#br0" timeOffset="181276.3612">21767 15848 0,'8'18'16,"9"-4"0,33 19-1,-1-14 1,9-19-1,-33-24 1,-25 24-16</inkml:trace>
  <inkml:trace contextRef="#ctx0" brushRef="#br0" timeOffset="181963.7071">21767 16229 0,'-8'11'15,"8"7"1,-8 37-1,8 38 1,16 38 0,-8 4-16,-8-28 15,-8-37 1,-8-57 0,-9-40-1,0-34 1,8-4-1,1-15 1,16-3 0,25 4-1,33 14 1,-1 8-16,26 25 16,-8 14-1,-9 13 1,-25 15-1,-24-1 1,-9-9 0,-25-14-1,-16-23 1,-8-1 0,41 38-16</inkml:trace>
  <inkml:trace contextRef="#ctx0" brushRef="#br0" timeOffset="182135.3933">21751 16290 0,'8'5'16,"0"9"-1,17 9 1,25 1 0,7-10-16,1-19 15,-8-19 1,-50 24-1</inkml:trace>
  <inkml:trace contextRef="#ctx0" brushRef="#br0" timeOffset="183104.0499">21825 15257 0,'0'0'16,"-7"5"-16,7-2 15,-18 2 1,2 4 0,7-4-1,26-1 1,16-4 0,17-4-1,-9-18 1,9-17-1,-9-12 1,0-4 0,-16 4-16,-8 5 15,-9 2 1,-8-2 0,8 0-1,-8-5 1,0 4-1,-16 5 1,-1 5 0,34 55-16,-59-54 15,42 36 1,-49-27 0,-17 2-1</inkml:trace>
  <inkml:trace contextRef="#ctx0" brushRef="#br0" timeOffset="185447.2963">21808 16598 0,'0'-5'16,"10"5"-1,-10-5 1,0 5 0,-18 5-1,2 0 1,16-1 0,16 1-16,17-1 15,9-4 1,-1-4-1,-8-1 1,0 1 0,-49 8-1,16-4 1,41-4 0,-41 4-1,0 0-15,0 0 16,0 0-1,25 0 1,-25 0 0,0 4-1,0-4 1,-25 0 0,25 0-1,-58 0 1,58 0-1,0 0-15,0 0 16,0 0 0,-58 5-1,58-5 1</inkml:trace>
  <inkml:trace contextRef="#ctx0" brushRef="#br0" timeOffset="186978.1768">21701 16225 0,'-8'0'0,"-1"0"15,-7 0 1,8 4 0,-1 25-1,18 26 1,-1 10-1,0 14 1,-8 10 0,17-6-16,-9 2 15,8-16 1,-7-3 0,-9-16-1,8-8 1,9 1-1,-9-11 1,0 1 0,-8-10-1,0-8-15,0-2 16,0-22 0,0 9-1,0 0 1,0 0-1,0-4 1,0-21 0,-16-11-1,-1-25 1,0 1-16,9-10 16,0-5-1,16-13 1,-8 9-1,-8 4 1,8 75 0,0-65-1,0 65 1,0 0 0,-8-19-16,8 38 15,0 36 1,8 81-1,-8-58 1,0-21 0,0-20-1,0-28 1,-8-18 0,-1-9-1,1-20 1,-8-3-16,7-16 15,9-3 1,0 4 0,0 4-1,0 7 1,0-2 0,0 1-1,9 13 1,-1 5-1,-8 14-15,25-1 16,-1 7 0,-32 13-1,50-19 1,-42 14 0,49-14-1,-49 14 1,83-10-1,-83 10 1,83-10-16,-83 10 16,82 0-1,-82 0 1,0 0 0,0 0-1</inkml:trace>
  <inkml:trace contextRef="#ctx0" brushRef="#br0" timeOffset="187415.4092">21767 16624 0,'8'10'0,"9"-10"16,33 0 0,16-14-1,0 1 1,-8 4-1,-9 18 1,-49-9 0</inkml:trace>
  <inkml:trace contextRef="#ctx0" brushRef="#br0" timeOffset="193788.894">12753 4940 0,'25'23'15,"0"-10"1,41 16 0,0-10-1,9-1 1,17 6-1,7-2 1,33 2-16,24-6 16,11-7-1,7-7 1,8 5 0,8-5-1,8 1 1,-7-14-1,7-20 1,9-4 0,-24-3-16,-1-2 15,-33 6 1,-25 9 0,-25 5-1,-16 3 1,-9 15-1,-16 15 1,-58-15 0</inkml:trace>
  <inkml:trace contextRef="#ctx0" brushRef="#br0" timeOffset="197334.9706">14367 5642 0,'25'9'0,"-9"1"16,51 13-1,16-3 1,16-12 0,0 1-1,9-13 1,-9 4 0,-16-5-1,-17-3 1,-24-1-16,-17 13 15,-25 4 1,0 11 0,-25 0-1,9 14 1,-10 28 0,2 32-1,-18 18 1,9 24-1,16 4-15,17-11 16,8-41 0,-8-87-1,9 65 1,-9-65 0</inkml:trace>
  <inkml:trace contextRef="#ctx0" brushRef="#br0" timeOffset="197491.3095">14748 6164 0,'49'19'16,"1"-2"0,91 26-1,-141-43 1</inkml:trace>
  <inkml:trace contextRef="#ctx0" brushRef="#br0" timeOffset="198662.9177">8168 4502 0,'7'5'16,"3"-5"-16,-3 0 16,2 18-1,8 10 1,24 10 0,25-10-1,16-5 1,2 5-1,14 0 1,9 9 0,18 1-1,25-2-15,16 7 16,23-15 0,-14 5-1,7-6 1,8 4-1,1-2 1,15 5 0,26-12-1,8-8 1,25-14-16,0-4 16,-16-6-1,-1 5 1,-8 10-1,-9 27 1,-231-32 0</inkml:trace>
  <inkml:trace contextRef="#ctx0" brushRef="#br0" timeOffset="202083.8196">10153 5382 0,'18'24'16,"-1"4"-1,-1 32 1,-16 19-1,-8 32-15,8 39 16,8 26 0,9-17-1,-10-43 1,2-75 0,-18-46-1,-7-45 1,8-24-1,16-39 1,34-25 0,-1-16-16,25 4 15,-1 33 1,-6 44 0,-1 50-1,-16 42 1,-26 32-1,-24 18 1,-25 20 0,-17 12-1,25 2-15,34-23 16,48-33 0,17-25-1,-23-3 1,-60 5-1,-57 12 1,-75 25 0,-32 14-1,23 9 1,150-84-16</inkml:trace>
  <inkml:trace contextRef="#ctx0" brushRef="#br0" timeOffset="206161.1624">7068 7403 0,'0'-14'16,"16"-10"0,17-23-1,16-8 1,10-1-1,-18 5 1,0 1-16,-7 21 16,-10 24-1,-15 39 1,-42 39 0,-9 26-1,9 35 1,0 15-1,33-24 1,17-36-16,-17-89 16</inkml:trace>
  <inkml:trace contextRef="#ctx0" brushRef="#br0" timeOffset="206551.5187">7762 7207 0,'-32'24'16,"-1"8"-1,-1 47 1,10 24-1,48-2 1,26-36 0,25-55-16,-1-56 15,-8-52 1,-17-23 0,-49 4-1,-32 34 1,-27 37-1,-16 42 1,10 40 0,23 33-1,42-69-15</inkml:trace>
  <inkml:trace contextRef="#ctx0" brushRef="#br0" timeOffset="206879.7365">8342 7342 0,'25'-24'0,"8"-3"15,33-28 1,-1-11-1,-31 16 1,-34 25 0,-16 40-1,-2 45-15,1 37 16,-6 34-16,-2-5 16,25-34-1,0-92 16</inkml:trace>
  <inkml:trace contextRef="#ctx0" brushRef="#br0" timeOffset="207192.1775">8880 7370 0,'15'-14'0,"11"0"32,32-18-17,17-20 1,-1-8-16,-24-1 0,-26 34 16,-40 37-1,-16 54 1,-11 43-1,-5 28 17,39-5-17,9-130 1</inkml:trace>
  <inkml:trace contextRef="#ctx0" brushRef="#br0" timeOffset="207582.5155">9541 7198 0,'-7'23'0,"-9"-5"0,-1 48 16,17 27 15,24-5-15,35-36-16,23-57 31,1-51-15,-1-32-1,-40-10 1,-25 9-16,-42 7 0,-26 25 15,-14 47 1,-1 47 0,41 38-1,25-75 1</inkml:trace>
  <inkml:trace contextRef="#ctx0" brushRef="#br0" timeOffset="207895.1223">10352 7323 0,'18'-5'15,"6"-13"1,34-19-1,9-15-15,-10-7 32,-23 17-32,-34 32 15,-34 52 1,-15 55 0,-1 38-1,-8 5 1,58-140-1</inkml:trace>
  <inkml:trace contextRef="#ctx0" brushRef="#br0" timeOffset="208191.8836">10800 7458 0,'33'0'16,"-9"-9"0,59-23-16,8-33 15,1-20 1,-25 11 0,-34 33-1,-42 50 1,-24 51-1,-8 34 1,-9 26 0,34-5-1,16-115-15</inkml:trace>
  <inkml:trace contextRef="#ctx0" brushRef="#br0" timeOffset="208504.3432">11487 7435 0,'25'-14'16,"7"-4"-1,27-38 1,6-13-1,-14 12 1,-34 29 0,-50 46-1,-18 43 1,2 46 0,0 20-16,39-17 15,10-110 1</inkml:trace>
  <inkml:trace contextRef="#ctx0" brushRef="#br0" timeOffset="209753.882">11850 7683 0,'17'-9'0,"1"4"16,15 0 0,16 10-1,-24 22 1,-25 24 0,-50 14-1,-16 0 1,-25-9-1,25-14-15,25-14 16,49-13 0,58-6-1,49-5 1,18-13 0,-25-20-1,-108 29 1</inkml:trace>
  <inkml:trace contextRef="#ctx0" brushRef="#br0" timeOffset="210019.5944">12538 7365 0,'41'-18'0,"26"9"16,56 4 0,10 28-1,-34 14 1,-99-37-1</inkml:trace>
  <inkml:trace contextRef="#ctx0" brushRef="#br0" timeOffset="210222.6999">12497 7621 0,'33'14'16,"16"5"0,67 10-16,17-2 15,-1-22 1,-132-5 0</inkml:trace>
  <inkml:trace contextRef="#ctx0" brushRef="#br0" timeOffset="211112.9393">13507 7189 0,'0'42'16,"-18"5"-16,-14 82 15,-9 29 1,16-3 0,25-63-1,17-73 1,-9-65-1,0-29 1,9-10 0,15-2-1,2-12 1,24 12-16,8 13 16,8 32-1,-7 27 1,-34 38-1,-33 38 1,-42 23 0,-49-5-1,16-9 1,43-25 0,47-12-16,19-14 15,8-5 1,-34 11-1,-33 21 1,-24 4 0,-1-3-1,9-24 1,31-23 0,10 0-1</inkml:trace>
  <inkml:trace contextRef="#ctx0" brushRef="#br0" timeOffset="211503.4641">14127 7263 0,'17'-10'16,"8"6"-1,41-6 1,33 2 0,-16-2-1,-9 6 1,-41-2-1,-33 12-15,-16 21 16,-34 29 0,-8 56-1,-16 18 1,24 11 0,17-43-1,33-98 1</inkml:trace>
  <inkml:trace contextRef="#ctx0" brushRef="#br0" timeOffset="211675.4816">14069 7635 0,'33'5'16,"17"0"-1,49 10 1,17-6-16,-116-9 16</inkml:trace>
  <inkml:trace contextRef="#ctx0" brushRef="#br0" timeOffset="211925.2494">14599 7732 0,'-8'20'16,"-1"13"-1,1 41 1,-17 14-1,0-4 1,25-84 0</inkml:trace>
  <inkml:trace contextRef="#ctx0" brushRef="#br0" timeOffset="212237.6703">14888 7757 0,'-24'28'16,"-1"23"0,-9 56-1,34 4 1,34-32-1,32-61 1,-8-40 0,-17-25-1,-41 0-15,-25 15 16,-49 9 0,74 23-1</inkml:trace>
  <inkml:trace contextRef="#ctx0" brushRef="#br0" timeOffset="237319.9691">12976 13705 0,'25'-32'16,"0"-15"-1,34-50 1,-18-5 0,-7 14-1,-18 41 1,-25 42-16,-7 42 16,0 47-1,-9 37 1,8 37-1,-9 33 1,26 0 0,9-34-1,-9-157 1</inkml:trace>
  <inkml:trace contextRef="#ctx0" brushRef="#br0" timeOffset="237741.7491">13499 13455 0,'-26'41'0,"-6"20"16,-10 74-1,34 33 1,33-10 0,25-51-1,7-69 1,-7-57 0,-17-32-1,0-24-15,0-31 16,25-20-1,-33-19 1,-8 5 0,-34 34-1,-8 59 1,-24 57 0,-9 45-1,58-55 1</inkml:trace>
  <inkml:trace contextRef="#ctx0" brushRef="#br0" timeOffset="238054.3499">14028 13626 0,'25'-17'0,"8"-16"16,33-36 0,0-20-1,-41-5 1,-17 29 0,-24 65-1,-17 70 1,8 74-1,0 38 1,17 9-16,8-33 16,0-158-1</inkml:trace>
  <inkml:trace contextRef="#ctx0" brushRef="#br0" timeOffset="238351.1293">14558 13585 0,'16'-28'16,"9"-9"-1,16-48 1,1-2-1,-26 26 1,-16 61 0,-25 80-16,1 78 15,-1 51 1,25 6 0,0-215-1</inkml:trace>
  <inkml:trace contextRef="#ctx0" brushRef="#br0" timeOffset="238632.1735">14955 13705 0,'0'11'16,"16"-16"-1,9-28-15,33-51 16,-7-37 0,-18-4-1,-25 45 1,-8 80-1</inkml:trace>
  <inkml:trace contextRef="#ctx0" brushRef="#br0" timeOffset="239772.5293">15162 13339 0,'0'28'16,"0"13"-1,0 42 1,0 30 0,0 8-1,9 5-15,-1-1 16,-8-125-1</inkml:trace>
  <inkml:trace contextRef="#ctx0" brushRef="#br0" timeOffset="240803.7017">13482 12733 0,'0'25'15,"-9"-3"1,-7 38-16,-8 14 15,7 20 1,0 13 0,9 23-1,-25 29 1,0 26 0,-8 26-1,16-2 1,8-9-1,17-29 1,0-21-16,9-33 16,-9-117-1</inkml:trace>
  <inkml:trace contextRef="#ctx0" brushRef="#br0" timeOffset="241584.5974">12538 13488 0,'-17'37'0,"9"4"15,-17 53 1,0 18 0,9 13-1,32 10 1,18-13-1,32-35 1,-17-64 0,1-55-1,-25-56 1,-9-33-16,1-27 16,-9-2-1,-8 14 1,-16 43-1,-26 56 1,-16 55 0,1 56-1,-1 25 1,58-99-16</inkml:trace>
  <inkml:trace contextRef="#ctx0" brushRef="#br0" timeOffset="242022.1641">12009 13529 0,'-25'28'16,"8"19"0,-16 54-1,25 35 1,24 4 0,34-18-16,-9-54 15,9-57 1,-17-63-1,-16-46 1,-1-41 0,-16-11-1,-25 16 1,-24 50 0,-9 66-1,-1 62-15,2 51 16,6 6-1,51-101 1</inkml:trace>
  <inkml:trace contextRef="#ctx0" brushRef="#br0" timeOffset="242443.9387">11463 13551 0,'-17'53'16,"1"21"-1,-9 70 1,33 25-16,16-30 15,18-50 1,-9-76 0,-8-74-1,-8-51 1,-10-21 0,-14 3-1,-10 17 1,-8 24-1,-8 44-15,-9 58 16,-7 75 0,0 62-1,49-150 1</inkml:trace>
  <inkml:trace contextRef="#ctx0" brushRef="#br0" timeOffset="244318.4903">11802 15391 0,'8'-14'0,"9"-4"15,16-29 1,-8-13 0,-1-14-1,-7-20 1,8 10-1,-9 14 1,1 30 0,-17 15-1,0 25-15,-10 25 16,3 15 0,-2 21-1,2 37 1,-10 28-1,9 22 1,0-7 0,8-30-1,-17-46 1,1-41 0,-2-24-16,-22-9 15,-2 9 1,-16 5-1,-1 3 1,19 1 0,15 1-1,17-10 1,25-5 0,23 0-1,44 0-15,23 10 16,8 9-1,18 4 1,0 2 0,7-11-1,-140-9 1</inkml:trace>
  <inkml:trace contextRef="#ctx0" brushRef="#br0" timeOffset="247739.559">14036 14656 0,'9'-28'15,"-1"9"1,17-18-1,-1 15 1,10 22 0,7 8-16,9 2 15,8-1 1,8 4 0,-9-8-1,10-13 1,-18-26-1,-7-7 1,-17-14 0,-17 2-1,-8 25-15,-8 32 16,-1 44 0,1 40-1,8 33 1,-8 22-1,8 22 1,0 2 0,0-31-1,0-62 1,-8-64 0,-26-48-16,-32-18 15,66 56 1</inkml:trace>
  <inkml:trace contextRef="#ctx0" brushRef="#br0" timeOffset="247911.409">14235 14945 0,'0'13'16,"8"1"-16,25 19 15,25-9 1,16-6-1,26 1 1,-100-19 0</inkml:trace>
  <inkml:trace contextRef="#ctx0" brushRef="#br0" timeOffset="248333.0006">15062 15108 0,'-16'4'15,"-10"25"-15,-6 26 16,7 37-1,17 25 1,16 28 0,0 0-1,0-21 1,-8-124 0</inkml:trace>
  <inkml:trace contextRef="#ctx0" brushRef="#br0" timeOffset="248801.8043">15361 15163 0,'-8'20'16,"-1"-2"-1,-7 19 1,-2 9 0,18 14-1,18 15 1,-2 14-1,18-10-15,-18-23 16,8-33 0,-15-27-1,-1-20 1,1-13 0,-18-10-1,-8-3 1,-23 1-1,-2 37 1,-7 30 0,-1 33-16,50-51 15</inkml:trace>
  <inkml:trace contextRef="#ctx0" brushRef="#br0" timeOffset="251926.0798">15460 13907 0,'0'0'15,"9"-5"1,-1 0 0,17 1-1,-1 4 1,10 0-16,-18 4 16,-8 11-1,-24 27 1,-17 18-1,0 5 1,0-5 0,-1-17-1,26-25 1,16-14 0,26-4-16,23-4 15,1-1 1,0 0-1,0 0 1,-58 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936.73529" units="1/cm"/>
          <inkml:channelProperty channel="Y" name="resolution" value="1639.98999" units="1/cm"/>
          <inkml:channelProperty channel="T" name="resolution" value="1" units="1/dev"/>
        </inkml:channelProperties>
      </inkml:inkSource>
      <inkml:timestamp xml:id="ts0" timeString="2022-09-28T12:04:59.1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16445 1537 0,'-9'15'0,"-7"17"15,-1 32 1,17 39-1,9 27 1,-9 33 0,0 37-1,0 33 1,-9 13 0,9 29-1,-8 14-15,25 28 16,-1 27-1,17 24 1,-24 47 0,24 17-1,-9 29 1,10-9 0,-1-5-1,-9 9 1,-7 4-16,33 7 15,16-2 1,8 0 0,-24 1-1,0-5 1,-50-461 0,33 931-1,-17-447 1,-8 10-1,9-5-15,24-4 16,-41-485 0,101 958-1,-60-512 1,-24-26 0,-17-11-1,-17-31 1,17-378-1</inkml:trace>
  <inkml:trace contextRef="#ctx0" brushRef="#br0" timeOffset="1046.8195">6711 3859 0,'-41'-54'16,"8"-17"-16,-35-64 15,45-5 1,72 10 0,67 18-1,41 33 1,-8 37-1,-32 47 1,-59 46 0,-67 47-1,-57 60 1,-51 47-16,2 32 16,24 6-1,41-2 1,42-13-1,66-55 1,40-89 0,2-79-1,-24-70 1,-35-42-16,-33-16 16,-16-1-1,-42 15 1,-33 22-1,-18 41 1,3 41 0,98 5-1</inkml:trace>
  <inkml:trace contextRef="#ctx0" brushRef="#br0" timeOffset="1577.9485">7713 3943 0,'65'-5'15,"26"1"1,109-5 0,30 5-1,20-1-15,-35-5 16,-58-8-1,-59-20 1,-38-12 0,-52-20-1,-32-5 1,-44 9 0,-23 16-1,0 21 1,8 25-1,59 4-15,65 14 16,67 5 0,56 5-1,12 2 1,-45 6 0,-56 11-1,-75 18 1,-57 27-1,-68 28 1,-40 20-16,39-16 16,86-45-1,106-56 1,-66-19 0</inkml:trace>
  <inkml:trace contextRef="#ctx0" brushRef="#br0" timeOffset="1905.8116">10270 3162 0,'-8'18'16,"0"15"-16,-42 55 16,-24 70-1,-17 71 1,-17 45 0,8 10-1,2-23 1,48-51-1,25-80 1,25-130 0</inkml:trace>
  <inkml:trace contextRef="#ctx0" brushRef="#br0" timeOffset="2374.4476">10534 3580 0,'-24'24'0,"-1"32"16,-34 84-1,19 83 1,32 33-1,49-24 1,59-69 0,15-88-1,-24-75 1,-16-56-16,-1-41 16,0-49-1,1-49 1,-8-65-1,-10-34 1,-31 20 0,-68 97-1,-58 130 1,-57 112 0,0 75-1,41 51-15,66 10 16,50-201-1</inkml:trace>
  <inkml:trace contextRef="#ctx0" brushRef="#br0" timeOffset="6468.6861">19458 3780 0,'17'-27'15,"7"-16"1,34-63-1,33-34 1,9-4-16,-9 17 16,-25 44-1,-58 55 1,-49 60 0,-34 75-1,-8 80 1,17 78-1,25 49 1,24 10 0,17-25-16,25-71 15,25-112 1,8-103 0,-58-13-1</inkml:trace>
  <inkml:trace contextRef="#ctx0" brushRef="#br0" timeOffset="6952.9336">20567 3142 0,'-42'38'15,"1"28"1,-42 101 0,33 80-1,42 55-15,50-9 16,32-65 0,9-97-1,-9-88 1,9-68-1,0-45 1,-9-50 0,-16-52-1,-17-52 1,-16-33-16,-25 7 16,-49 59-1,-51 98 1,-24 111-1,17 85 1,24 46 0,75-6-1,66-40 1,-58-103 0</inkml:trace>
  <inkml:trace contextRef="#ctx0" brushRef="#br0" timeOffset="7530.9852">21717 3987 0,'67'12'0,"24"2"16,124 29-1,25 4 1,-1-20 0,-23-36-1,-43-28 1,-49-10 0,-65 5-1,-34 4 1,-50-3-16,-34-16 15,-40-2 1,-17 1 0,-8 22-1,25 22 1,24 18 0,43 10-1,56-4 1,59-5-1,41-10-15,-8 5 16,-25 22 0,-58 36-1,-33 25 1,-17 29 0,-23 27-1,6-3 1,1-25-1,49-46 1,42-51-16,-58-14 16</inkml:trace>
  <inkml:trace contextRef="#ctx0" brushRef="#br0" timeOffset="8093.4737">24184 3734 0,'-33'-46'16,"8"-16"-1,-33-58 1,25-15-1,41 10 1,42 21 0,57 34-1,34 38-15,24 42 16,-57 41 0,-75 47-1,-74 36 1,-59 35-1,-31 13 1,-11-3 0,26 18-1,42 17 1,74-28-16,66-55 16,42-90-1,8-68 1,-9-49-1,-41-36 1,-57-17 0,-67 4-1,-66 46 1,-42 55 0,-16 48-16,182-24 15</inkml:trace>
  <inkml:trace contextRef="#ctx0" brushRef="#br0" timeOffset="11780.1106">3168 3142 0,'10'-8'15,"13"8"-15,36-9 16,-1 4-1,17 5 1,16-6 0,7-3-1,19-4 1,14-7 0,11 7-1,15 4 1,-16-1-1,8-9-15,-18 7 16,19-12 0,23 5-1,10 9 1,-1 5 0,16-3-1,1-16 1,-8 5-1,7 6 1,1-1-16,0 5 16,16 4-1,7 1 1,3 4 0,7 0-1,0-6 1,-9-12-1,16-5 1,-6-1 0,31 16-1,-7 2-15,-9 6 16,1 0 0,-2 0-1,11-4 1,15 8-1,-17-4 1,17 0 0,-16 0-1,8-13 1,0 3-16,8-4 16,0 9-1,-8 19 1,8 10-1,0-6 1,-1-8 0,-5-10-1,5-10 1,0 6 0,-14 4-16,-2 9 15,1-4 1,8-1-1,-8 1 1,-1 9 0,-7 4-1,7 2 1,1-2 0,-9-9-1,8-14-15,9 5 16,-8-4-1,0-5 1,-9-16 0,17 8-1,-9 3 1,9 9 0,8-4-1,-8-5 1,17 4-16,-9-8 15,-8-1 1,-9-5 0,9 7-1,-9 7 1,-8 10 0,9 5-1,-8 4 1,8-9-1,-8-4-15,-10-1 16,1 0 0,-17 5-1,17-5 1,8 5 0,-7 5-1,7-5 1,-16 0-1,0 5 1,-1 0 0,-16 3-16,17 11 15,-9 4 1,-7 11 0,7-7-1,1-13 1,-17-9-1,8-10 1,8-4 0,2 9-1,13 5-15,-23 9 16,17-6 0,-15 6-1,-2 14 1,0-5-1,0-9 1,-16-9 0,15-10-1,-7-4 1,-16 1-16,-2 3 16,3 0-1,-2 10 1,25-10-1,0 0 1,-7 10 0,7 0-1,-9 3 1,-24-3 0,0 0-16,-17 9 15,9 0 1,9 4-1,-1-3 1,8-1 0,9-14-1,-9-5 1,-7 5 0,-17 9-1,-35 5 1,-7 1-16,-24-20 15,-34-10 1,-66 15 0</inkml:trace>
  <inkml:trace contextRef="#ctx0" brushRef="#br0" timeOffset="14092.0575">16412 1896 0,'8'-11'15,"-8"-3"1,16-22-1,-7-2-15,-9 1 16,8-1 0,-8 6-1,0 0 1,8 0 0,-8-10-1,25-10 1,-17-4-1,1-4 1,-1-10-16,-8-9 16,0-10-1,8 10 1,0 5 0,1 0-1,-1-11 1,-8-13-1,-8 6 1,-1 12 0,18 24-1,7 14-15,-7 5 16,-18-5 0,9 42-1</inkml:trace>
  <inkml:trace contextRef="#ctx0" brushRef="#br0" timeOffset="18731.5909">6703 256 0,'8'0'0,"-8"0"15,17-5 1,-1-32 0,8 0-1,27 0 1,-2 37 0,1 28-1,-2 55 1,-22 6-1,-42 15-15,-26-13 16,-17-2 0,3-19-1,-2-14 1,8-5 0,9-14-1,24-9 1,17-19-1,7-14 1,27-8-16,23 4 16,19-1-1,15 0 1,0 16 0,-8 3-1,-83-9 1</inkml:trace>
  <inkml:trace contextRef="#ctx0" brushRef="#br0" timeOffset="19325.0236">7324 461 0,'17'0'16,"-1"0"-1,42-5 1,42-12-1,24-12 1,32 0 0,-23 3-1,-34 16-15,-65 14 16,-34-4 0,-25-14-1,-25-18 1,-24-15-1,-9 25 1,8 22 0,25 8-1,59 6 1,40-10-16,34-4 16,17-4-1,-18 22 1,-48 20-1,-51 14 1,-41 3 0,-26 6-1,11-10 1,73-51 0</inkml:trace>
  <inkml:trace contextRef="#ctx0" brushRef="#br0" timeOffset="19637.6083">8549 177 0,'-9'18'16,"9"1"-1,-9 41 1,-8 35 0,-6 34-1,-2 11-15,0-25 16,17-58-1,8-57 1</inkml:trace>
  <inkml:trace contextRef="#ctx0" brushRef="#br0" timeOffset="19949.8818">8780 415 0,'0'29'16,"0"3"0,7 38-1,27 22 1,16-8 0,33-23-1,-1-66 1,-7-51-1,-8-47-15,-34-23 16,-66 10 0,-74 47-1,-43 64 1,150 5 0</inkml:trace>
  <inkml:trace contextRef="#ctx0" brushRef="#br0" timeOffset="21996.4125">20103 540 0,'9'-23'16,"7"-4"0,34-29-16,8-5 15,8 6 1,-8-7 0,-33-3-1,-25 9 1,-17 34-1,-8 35 1,-8 60 0,0 68-1,-8 12-15,8 6 16,33-28 0,16-39-1,17-44 1,-33-48-1</inkml:trace>
  <inkml:trace contextRef="#ctx0" brushRef="#br0" timeOffset="22355.7285">20649 298 0,'-25'25'16,"17"11"0,-25 44-1,25 21 1,33-7-16,16-39 16,25-50-1,17-52 1,-25-40-1,-33-25 1,-42-5 0,-49-5-1,-25 81 1,8 92 0,34 61-1,57-15-15,-8-97 16</inkml:trace>
  <inkml:trace contextRef="#ctx0" brushRef="#br0" timeOffset="22886.6748">21535 466 0,'50'4'16,"33"-8"0,67 4-1,22-5 1,2-8 0,-50-7-1,-49 7-15,-67-1 16,-25-1-1,-32-2 1,-17-7 0,-9-13-1,-16-6 1,0 15 0,25 28-1,58 10 1,57 3-1,51-8-15,24-14 16,0-5 0,-33 0-1,-50 46 1,-57 35 0,-42 16-1,-25 9 1,17-17-1,66-75 1</inkml:trace>
  <inkml:trace contextRef="#ctx0" brushRef="#br0" timeOffset="23261.7644">23000 135 0,'58'0'16,"-1"0"-1,77 0 1,-18 14-1,-58 14 1,-83 42 0,-74 28-1,-26 1-15,42-12 16,83-31 0,92-33-1,74-9 1,-1 4-1,-165-18 1</inkml:trace>
  <inkml:trace contextRef="#ctx0" brushRef="#br0" timeOffset="27026.5211">5163 2099 0,'0'-22'0,"18"-11"15,22-27 1,27-11-1,-1-12 1,-24 4 0,-34 28-1,-34 32 1,-7 65 0,0 57-1,1 37 1,15 3-1,25-21-15,26-47 16,-34-75 0</inkml:trace>
  <inkml:trace contextRef="#ctx0" brushRef="#br0" timeOffset="27354.4266">5710 1965 0,'-16'42'15,"16"-5"1,-10 28 0,36-22-1,32-48 1,33-43-1,-9-34 1,-49-22 0,-50-3-16,-40 43 15,-17 59 1,-10 65 0,36 34-1,48-94 1</inkml:trace>
  <inkml:trace contextRef="#ctx0" brushRef="#br0" timeOffset="27666.8076">6215 1937 0,'25'-32'15,"-2"-20"1,45-41 0,-19-4-16,-16 40 15,-33 57 1,-26 62 0,3 62-1,-10 26 1,24-11-1,9-56 1,9-63 0,-9-20-1</inkml:trace>
  <inkml:trace contextRef="#ctx0" brushRef="#br0" timeOffset="27932.3622">6579 1709 0,'-10'-4'15,"3"-1"1,-2 19-16,-7 32 16,8 47-1,0 33 1,16 4-1,0-23 1,1-60 0,14-47-1,-23 0 1</inkml:trace>
  <inkml:trace contextRef="#ctx0" brushRef="#br0" timeOffset="28526.169">6586 1821 0,'-24'22'16,"8"20"0,-26 43-16,33 8 15,18-18 1,33-39-1,24-41 1,-1-26 0,-6-26-1,-18-17 1,-24-10 0,-27-4-1,-23 13 1,-32 46-1,-18 44-15,26 28 16,57-43 0</inkml:trace>
  <inkml:trace contextRef="#ctx0" brushRef="#br0" timeOffset="29010.2346">7017 1901 0,'0'12'16,"0"-7"0,17 0-1,8-19 1,17-24-1,7-17 1,-7-10-16,-26-1 16,-16 34-1,-9 42 1,-7 49 0,8 54-1,-1 22 1,18-6-1,-9-129 1</inkml:trace>
  <inkml:trace contextRef="#ctx0" brushRef="#br0" timeOffset="29557.159">7539 1876 0,'9'-13'0,"15"-20"15,10-22 1,23-11 0,-7 15-1,-33 19 1,-43 36-1,-15 61 1,0 56 0,25 22-1,16-25-15,0-118 16</inkml:trace>
  <inkml:trace contextRef="#ctx0" brushRef="#br0" timeOffset="36227.4438">19987 1727 0,'9'4'16,"-9"2"0,0-1-1,8-10 1,9-1-1,-1-16 1,9-11-16,16-23 16,9-17-1,-9-11 1,-8 9 0,-24 37-1,-26 43 1,-8 51-1,-8 37 1,0 42 0,25 18-16,8-18 15,0-41 1,0-48 0,8-55-1,-8 9 1</inkml:trace>
  <inkml:trace contextRef="#ctx0" brushRef="#br0" timeOffset="36664.7758">20492 1425 0,'-16'-9'15,"-9"-2"1,8-6 0,25 2-16,34 15 15,24 15 1,-8 8 0,-17-9-1,-8-10 1,0 1-1,-8-19 1,0-9 0,0-1-1,0 20 1,-17 37 0,-33 45-16,-8 35 15,0 25 1,8-2-1,17-29 1,8-51 0,0-56-1</inkml:trace>
  <inkml:trace contextRef="#ctx0" brushRef="#br0" timeOffset="36852.151">20476 1742 0,'16'9'15,"17"-4"1,42 8 0,16 7-1,16 2 1,9-7 0,-8-25-1,-108 10-15</inkml:trace>
  <inkml:trace contextRef="#ctx0" brushRef="#br0" timeOffset="37867.5517">21709 1532 0,'-8'-5'15,"8"5"1,0 0-16,25 0 15,49 5 1,25 0 0,26-1-1,-10 15 1,-23 9 0,-26-1-1,-33-22 1,-33-5-1</inkml:trace>
  <inkml:trace contextRef="#ctx0" brushRef="#br0" timeOffset="38148.7066">21618 1905 0,'42'4'16,"24"-4"0,83-4-1,57 4 1,18-4-1,-59-6 1,-66 4-16,-99 6 16</inkml:trace>
  <inkml:trace contextRef="#ctx0" brushRef="#br0" timeOffset="40960.7271">8077 1896 0,'0'0'15,"7"5"1,10-1-1,25-4 1,23 0 0,26-14-1,17 4 1,-8-8-16,-18 3 16,-82 15-1</inkml:trace>
  <inkml:trace contextRef="#ctx0" brushRef="#br0" timeOffset="41241.9118">8143 2198 0,'0'4'16,"9"-4"-1,31-8 1,60-6 0,89-10-16,36 15 15,-36 26 1,-189-17-1</inkml:trace>
  <inkml:trace contextRef="#ctx0" brushRef="#br0" timeOffset="42632.0257">7821 2207 0,'0'-5'16,"0"1"-1,8-10-15,17-6 16,16 8-1,-8 2 1,-16 10 0,-17 10-1,-17 7 1,8 16 0,-15 14-1,-9 5 1,0-7-1,-1-7-15,17-10 16,10-14 0,7-23-1,17 18 1,32 4 0,16 3-1,19 6 1,-84-22-1,0 0 1</inkml:trace>
  <inkml:trace contextRef="#ctx0" brushRef="#br0" timeOffset="44569.0759">4914 2524 0,'0'4'16,"0"1"0,0 0-1,26-5-15,7 4 16,26-4 0,15 0-1,-8-4 1,25-10-1,8-9 1,17 3 0,0-2-1,16 2 1,-8 7-16,16 17 16,9-4-1,-8-9 1,-8-15-1,-9 11 1,9 9 0,-2-1-1,-6-14 1,-17 1 0,0 14-16,-8 8 15,-26-4 1,8-10-1,9 1 1,0 0 0,-16 13-1,-9 5 1,-66-9 0</inkml:trace>
  <inkml:trace contextRef="#ctx0" brushRef="#br0" timeOffset="48443.1753">7489 2584 0,'0'0'0,"0"0"16,0 0-1,0 0 1,0 0 0,9-8-1,16-12 1,0-8-1,-10-4-15,-6 3 16,-1 6 0,-8 9-1,9 28 1,-9 9 0,7 11-1,-7-34 1,0 65-1,0-65 1,0 74-16,0-74 16,0 79-1</inkml:trace>
  <inkml:trace contextRef="#ctx0" brushRef="#br0" timeOffset="49036.9428">7059 2556 0,'0'10'15,"9"-5"1,7 0-16,9-10 16,8 5-1,0-5 1,-9 10 0,-6 0-1,-18 3 1,-9 6-1,0 5 1,-15 18 0,-9 5-1,50-66-15,-34 71 16,17-9 0,24-6-1,18-8 1,-42-24-1,58 4 1,-58-4 0</inkml:trace>
  <inkml:trace contextRef="#ctx0" brushRef="#br0" timeOffset="50645.7712">6215 2677 0,'0'5'16,"-9"-5"0,-8 0-16,0 0 15,10-5 1,-2-9-1,2-19 1,-3 1 0,10 5-1,0 22 1,17 10 0,9 4-1,7-1-15,-50-12 16,17 4-1,0 0 1,33 23 0,-33-23-1,9 47 1,-18 8 0,9-55-1,-8 75 1,8-75-16,0 0 15,0 51 1,0-51 0,24 24-1,-24-24 1,42-4 0,-42 4-1,7-28 1,-30-5-1,-27 9 1</inkml:trace>
  <inkml:trace contextRef="#ctx0" brushRef="#br0" timeOffset="52223.6996">4849 2803 0,'0'5'16,"7"-5"-16,19-5 16,15-18-1,16-15 1,11-4 0,7 9-1,-17 24 1,-25 14-1,-33 24 1,-42 12 0,-7 15-1,-9-6-15,41-7 16,50-28 0,25-15-1,8 0 1,0 13-1,-32 20 1,-51 13 0,-41 0-1,-9-4 1,17-9-16,27-18 16,23-15-1</inkml:trace>
  <inkml:trace contextRef="#ctx0" brushRef="#br0" timeOffset="52614.052">5503 2709 0,'9'-13'15,"15"4"1,9-6 0,9 25-16,-18 17 15,-24 21 1,-32 17-1,-27 5 1,2-11 0,32-1-1,25-22 1,41-9 0,33-27-1,-74 0-15</inkml:trace>
  <inkml:trace contextRef="#ctx0" brushRef="#br0" timeOffset="55285.4481">6215 2864 0,'-17'-20'15,"1"3"1,-10-16-1,2 15-15,16-1 16,-17-15 0,7-2-1,2 7 1,16 1 0,16 5-1,10-4 1,-1 8-1,-1 9 1,-41 20-16,60-15 16,-43 5-1,0 0 1,41 24 0,-41-24-1,17 46 1,-10 20-1,-39 8 1,-11-5 0,10-17-1,33-52-15,-24 61 16,24-61 0,-8 61-1,8-61 1,0 58-1,0-58 1,25 38 0,15-29-1,-40-9-15,34-27 16,-34 27 0,34-61-1,-51-5 1,-17 3-1,-16 5 1,18 41 0</inkml:trace>
  <inkml:trace contextRef="#ctx0" brushRef="#br0" timeOffset="57003.6483">9071 1658 0,'8'-23'16,"0"-2"-16,33-11 15,33 17 1,2 24-1,-2 14 1,-16 17 0,-51 17-1,-55 10 1,-43 3 0,-1 4-1,43-5-15,57-18 16,58-5-1,9-5 1,-25 14 0,-60 14-1,-38 15 1,-35 0 0,-1-17-1,44-34 1,40-29-1</inkml:trace>
  <inkml:trace contextRef="#ctx0" brushRef="#br0" timeOffset="57409.8089">9683 1714 0,'24'-5'16,"9"-14"0,34-18-1,-1 14 1,-1 32-1,-30 28 1,-44 33 0,-40 14-16,-19 4 15,3-14 1,40-3 0,50-25-1,40-8 1,26-21-1,10-29 1,-101 12 0</inkml:trace>
  <inkml:trace contextRef="#ctx0" brushRef="#br0" timeOffset="57706.7867">10335 1881 0,'35'-5'15,"6"5"1,50-5 0,-8 1-16,-10-5 15,-30-11 1,-43 20 0</inkml:trace>
  <inkml:trace contextRef="#ctx0" brushRef="#br0" timeOffset="57909.8584">10452 1653 0,'8'28'0,"1"0"16,16 27 0,0 11-1,-1 9 1,-7 8-1,-1 1 1,-16-84 0</inkml:trace>
  <inkml:trace contextRef="#ctx0" brushRef="#br0" timeOffset="58425.3665">11115 1737 0,'-8'-23'0,"16"-6"16,-8-36-1,25-8 1,0 6-1,-9 25 1,9 24 0,24 14-1,1 17 1,-9 24 0,-15 10-16,-43 24 15,-24 13 1,-18 23-1,10 9 1,33-28 0,24-33-1,32-36 1,3-33 0,-19-13-1,-15-20 1,-42-9-16,-25-5 15,-34 24 1,9 28 0,83 9-1</inkml:trace>
  <inkml:trace contextRef="#ctx0" brushRef="#br0" timeOffset="58628.4367">11743 1756 0,'34'0'16,"7"0"0,50 4-1,0 11 1,-16 2-1,-75-17-15</inkml:trace>
  <inkml:trace contextRef="#ctx0" brushRef="#br0" timeOffset="58831.3375">11885 1685 0,'0'42'0,"0"11"16,0 52-1,-9-2 1,9-103 0</inkml:trace>
  <inkml:trace contextRef="#ctx0" brushRef="#br0" timeOffset="59222.0569">12240 1644 0,'24'-24'16,"10"6"-16,40-10 16,26 18-1,-34 20 1,-25 26 0,-33 30-1,-40 22 1,-51 1-1,8-19 1,26-14 0,56-23-1,52-11-15,32-12 16,8-20 0,-99 10-1</inkml:trace>
  <inkml:trace contextRef="#ctx0" brushRef="#br0" timeOffset="59472.0011">12844 1780 0,'17'26'16,"7"-11"-1,43 2 1,7-17 0,18-8-1,-17-6-15,-34-5 16,-33-9 0,-8 28-1</inkml:trace>
  <inkml:trace contextRef="#ctx0" brushRef="#br0" timeOffset="59675.0646">13059 1593 0,'0'13'16,"0"16"-16,8 36 16,-8 32-1,0 19 1,-8-17-1,8-44 1,8-55 0,-8 0-1</inkml:trace>
  <inkml:trace contextRef="#ctx0" brushRef="#br0" timeOffset="59987.493">13441 1405 0,'0'15'0,"0"-1"16,0 41-1,-8 40 1,8 35 0,-9-6-1,-7-11 1,7-43 0,18-38-1,16-41-15,-25 9 16</inkml:trace>
  <inkml:trace contextRef="#ctx0" brushRef="#br0" timeOffset="60284.1276">13747 1746 0,'8'0'15,"0"-4"1,8-7 0,10 2-1,23 6 1,9 6-16,-8 26 15,-50-29 1</inkml:trace>
  <inkml:trace contextRef="#ctx0" brushRef="#br0" timeOffset="60424.8936">13714 1942 0,'33'4'15,"8"-4"-15,34 13 16,16 16 0,-91-29-1</inkml:trace>
  <inkml:trace contextRef="#ctx0" brushRef="#br0" timeOffset="62768.0768">14376 1630 0,'-9'14'16,"-7"5"-1,-17 18 1,24 9-1,26 10 1,33-15 0,7-26-1,-7-25-15,8-22 16,-17-15 0,-8 5-1,1 10 1,-18 18-1,-16 14 1,-25 33 0,-9 22-1,-6 24 1,-2 0-16,33-4 16,18-19-1,33-37 1,16-29-1,-58 10 1</inkml:trace>
  <inkml:trace contextRef="#ctx0" brushRef="#br0" timeOffset="63267.794">14855 1826 0,'-16'-15'15,"16"1"1,-18-8 0,18 7-1,0 6 1,10 0 0,14-6-16,1 7 15,7 3 1,2 10-1,8-2 1,-10 6 0,-15 2-1,-34 3 1,1 19 0,-17 13-1,33-46-15,-16 56 16,32 4-1,33-19 1,-49-41 0,0 0-1,26 52 1,-35-5 0,-32 4-1,-33 14 1,74-65-16,-58 61 15</inkml:trace>
  <inkml:trace contextRef="#ctx0" brushRef="#br0" timeOffset="63689.7537">15229 2152 0,'0'12'16,"0"26"-1,-9 56-15,1 22 16,-1-10 0,18-40-1,-9-66 1</inkml:trace>
  <inkml:trace contextRef="#ctx0" brushRef="#br0" timeOffset="64017.7873">15551 2202 0,'0'0'15,"-8"14"1,-9 14 0,-7 24-1,7 12 1,17 11-1,41-19 1,26-23 0,-1-47-16,-8-24 15,-33-37 1,-34-8 0,-40 4-1,-34 33 1,-8 55-1,91-9 1</inkml:trace>
  <inkml:trace contextRef="#ctx0" brushRef="#br0" timeOffset="75981.3602">5694 7426 0,'0'0'15,"0"0"1,0 0-1,0-5 1,-10 5 0,3-4-1,-2-6 1,1-14 0,-1-7-16,18-11 15,-1-10 1,1 5-1,-2 15 1,-7 51 0,0-19-1,18-5 1,15 33 0,17 9-16,15 15 15,2-29 1,-10-18-1,-57-5 1,58-28 0,-58 28-1,42-43 1,-42 43 0,0 0-1,17-28 1,-17 28-16,-17 57 15,1 64 1,-1 41 0,24 29-1,10 14 1,17 84 0,-9-177-1,-25-112 1</inkml:trace>
  <inkml:trace contextRef="#ctx0" brushRef="#br0" timeOffset="76231.2956">5677 7928 0,'25'5'16,"8"-5"-1,82 0 1,51-14 0,7 1-1,-173 13 1</inkml:trace>
  <inkml:trace contextRef="#ctx0" brushRef="#br0" timeOffset="76653.0707">7000 7310 0,'68'-28'0,"6"13"15,58-3 1,-16 51 0,-58 41-1,-74 38 1,-59 8-1,-8 2 1,26-29 0,73-22-16,67-21 15,41-3 1,-16 17 0,-50 21-1,-68 21 1,-55 25-1,-68-1 1,133-130 0</inkml:trace>
  <inkml:trace contextRef="#ctx0" brushRef="#br0" timeOffset="77590.5203">4559 8967 0,'42'9'15,"14"1"1,69 3 0,57-7-1,17-17 1,50-7-16,33 3 16,7 3-1,50-2 1,-1-1-1,19 6 1,0 13 0,-27 25-1,-31 17 1,-43 24 0,-41 1-16,-215-71 15</inkml:trace>
  <inkml:trace contextRef="#ctx0" brushRef="#br0" timeOffset="78434.064">7821 9394 0,'0'10'16,"-10"9"-1,-6 27-15,-8 49 16,-26 35-1,0 46 1,18 10 0,23-23-1,9-163 1</inkml:trace>
  <inkml:trace contextRef="#ctx0" brushRef="#br0" timeOffset="81183.2477">8830 9051 0,'0'-23'16,"0"-11"-16,0-21 16,16 4-1,26 23 1,-2 28 0,-6 28-1,-25 14 1,-43 14-1,-32 9 1,-8 24 0,-1-2-1,34-7 1,49-29-16,33-28 16,26-28-1,-18-18 1,-15-28-1,-34-14 1,-43 0 0,-7 14-1,50 51-15</inkml:trace>
  <inkml:trace contextRef="#ctx0" brushRef="#br0" timeOffset="84354.5529">5974 9590 0,'0'5'16,"0"5"-1,0-1 1,0-4 0,0-14-1,0-14 1,0-11 0,-7-8-1,-3-4 1,10 46-16,-24-122 15,24 122 1,8-143 0,41 105-1,35 38 1,7 24 0,-16 12-1,-26 16 1,-42 8-1,-40 29-15,-41 23 16,-24 9 0,-10 14-1,25 0 1,25-18 0,58-29-1,34-33 1,15-31-1,0-38 1,1-28-16,-9-19 16,-15-13-1,-26-14 1,-33-6 0,-35-12-1,68 106 1</inkml:trace>
  <inkml:trace contextRef="#ctx0" brushRef="#br0" timeOffset="87650.6541">9791 8525 0,'8'-10'16,"7"6"-1,18-10 1,58 9 0,43 10-1,48 17-15,24 6 16,-41 1-1,-81-20 1,-84-9 0</inkml:trace>
  <inkml:trace contextRef="#ctx0" brushRef="#br0" timeOffset="87869.2061">9675 8939 0,'-9'13'16,"26"2"0,40-1-1,85-5 1,64-5 0,34 21-1,-34-3 1,-206-22-16</inkml:trace>
  <inkml:trace contextRef="#ctx0" brushRef="#br0" timeOffset="89978.2276">11031 8104 0,'17'0'15,"17"0"1,31 0-1,19 0 1,14 10 0,10-10-16,-24 6 15,-18 3 1,-17 13 0,-33 2-1,-7 14 1,-18 18-1,-23 46 1,15 33 0,-8 32-1,17-4-15,-8-32 16,-1-66 0,1-65-1,16 0 1</inkml:trace>
  <inkml:trace contextRef="#ctx0" brushRef="#br0" timeOffset="90150.0512">11181 8664 0,'9'-3'15,"24"-3"1,33 12-1,33-3 1,-99-3 0</inkml:trace>
  <inkml:trace contextRef="#ctx0" brushRef="#br0" timeOffset="90321.7203">11967 8715 0,'7'-5'16,"11"1"-1,-1-5 1,-17 9-16</inkml:trace>
  <inkml:trace contextRef="#ctx0" brushRef="#br0" timeOffset="90852.8469">12323 8456 0,'0'-20'0,"8"-3"15,0-33 1,8-4 0,1-1-1,0 14 1,16 23 0,8 24-1,-16 29-15,-8 27 16,-43 29-1,-23 26 1,-17 19 0,25 4-1,33-13 1,32-27 0,26-38-1,16-32 1,-24-30-16,-18-21 15,-32-20 1,-17-14 0,-24-4-1,-9 5 1,8 18 0,34 13-1,16 29 1</inkml:trace>
  <inkml:trace contextRef="#ctx0" brushRef="#br0" timeOffset="91227.9358">12869 8683 0,'0'5'16,"16"-5"-16,34-5 16,49 0-1,18-5 1,16 15 0,-18 0-1,-115-5 1</inkml:trace>
  <inkml:trace contextRef="#ctx0" brushRef="#br0" timeOffset="91415.2183">13234 8418 0,'-25'4'15,"-1"6"1,3 23-1,14 31 1,9 43 0,0 14-1,0-121-15</inkml:trace>
  <inkml:trace contextRef="#ctx0" brushRef="#br0" timeOffset="92602.4351">13838 8385 0,'0'-4'0,"16"-11"16,42-12-1,42-1 1,24 18-1,0 33 1,-50 34 0,-57 8-1,-83 0 1,-50-4 0,8-6-1,34 6-15,74 8 16,49 10-1,17 0 1,-24-18 0,-34-18-1,-49-26 1,-25-7 0,15-10-1,51 0-15</inkml:trace>
  <inkml:trace contextRef="#ctx0" brushRef="#br0" timeOffset="92743.203">14458 8855 0,'0'0'15,"0"0"-15,0-4 16,0 4-1</inkml:trace>
  <inkml:trace contextRef="#ctx0" brushRef="#br0" timeOffset="93040.0138">14864 8385 0,'0'0'16,"0"18"0,-17 44-1,-16 54 1,0 46-1,0 15-15,25-28 16,-1-65 0,9-84-1</inkml:trace>
  <inkml:trace contextRef="#ctx0" brushRef="#br0" timeOffset="93649.074">11909 8693 0,'0'0'15,"0"0"1,0 0-1,0 0 1,0 0-16</inkml:trace>
  <inkml:trace contextRef="#ctx0" brushRef="#br0" timeOffset="96164.185">15212 8878 0,'25'-9'0,"8"4"16,41-8-1,0 7 1,10 6 0,-84 0-1</inkml:trace>
  <inkml:trace contextRef="#ctx0" brushRef="#br0" timeOffset="96414.0507">15187 9148 0,'33'0'16,"9"0"-1,49 0 1,8-5 0,-99 5-1</inkml:trace>
  <inkml:trace contextRef="#ctx0" brushRef="#br0" timeOffset="96945.2813">15833 8650 0,'0'0'16,"-17"0"0,-16 14-1,33-14 1,-59 65 0,93 23-1,32 34-15,9-1 16,-42-28-1,-58-32 1,-33-28 0,8-16-1,17-12 1,33-5 0</inkml:trace>
  <inkml:trace contextRef="#ctx0" brushRef="#br0" timeOffset="97148.2647">15833 8673 0,'0'5'16,"0"-10"-1,16 5 1,34-5-16,49-2 15,-99 7 1</inkml:trace>
  <inkml:trace contextRef="#ctx0" brushRef="#br0" timeOffset="97648.1343">16336 8693 0,'-32'0'16,"7"4"-1,-8 14 1,-8 20-16,16 13 16,17 0-1,33-18 1,-25-33 0,49 27-1,-16-44 1,-33 17-1,75-94 1,-59 57 0,-16 9-16,0 28 15,0 32 1,9 48 0,-9-80-1,8 246 1,-50-106-1,42-140 1,-198 256 0,198-256-1</inkml:trace>
  <inkml:trace contextRef="#ctx0" brushRef="#br0" timeOffset="101834.8154">16461 9531 0,'0'-11'0,"0"17"16,-8-29-1,8 23 1,0 32 0,-17 52-1,-7 40 1,-9 30 0,33-154-1</inkml:trace>
  <inkml:trace contextRef="#ctx0" brushRef="#br0" timeOffset="102209.6905">16494 9926 0,'17'46'15,"-1"1"1,34 33 0,15-30-1,-65-50 1,109-22-1,-84-72-15,-34-50 16,-49 9 0,-16 46-1,-17 75 1,17 84 0,74-70-1</inkml:trace>
  <inkml:trace contextRef="#ctx0" brushRef="#br0" timeOffset="116909.2531">16552 9743 0,'-16'11'15,"7"-2"1,-7 19 0,-1-1-1,9 2 1,8 3 0,8 6-16,-8 8 15,17 0 1,8-4-1,8-14 1,8-8 0,1-12-1,-59-12 1,58 0 0,-41 4-1,50-30-15,-9-15 16,-41 45-1,33-66 1,-33 66 0,17-79-1,-17 79 1,-17-73 0,17 73-1,-41-48 1,-9 30-16,9 46 15,15 22 1</inkml:trace>
  <inkml:trace contextRef="#ctx0" brushRef="#br0" timeOffset="117643.5983">16602 9726 0,'0'9'15,"-17"-4"1,-7 13 0,-10 5-1,10 6 1,15 13-1,1 3 1,16 21 0,1 4-16,15-4 15,10-16 1,7-26 0,-16-24-1,8-24 1,-8-22-1,-9-19 1,-8-10 0,-8 1-1,9 3-15,-26 11 16,-16 13 0,-8 21-1,-9 35 1,9 37-1,41-46 1</inkml:trace>
  <inkml:trace contextRef="#ctx0" brushRef="#br0" timeOffset="122376.6755">23282 1201 0,'17'34'16,"-17"2"-1,8 35 1,-16-2-1,8 5 1,-9 20-16,18 27 16,-18 27-1,1-12 1,0-34 0,8-46-1,0-46 1,0-10-1</inkml:trace>
  <inkml:trace contextRef="#ctx0" brushRef="#br0" timeOffset="123423.5029">23315 1271 0,'25'18'16,"0"-8"-1,41 8 1,25-22-1,16-10 1,26 0 0,16 0-16,33 0 15,0-5 1,9 2 0,15-7-1,9 15 1,0-1-1,9-13 1,16-5 0,-16 0-1,7 5-15,-16 3 16,-8 8 0,-17-2-1,-32-1 1,-43-2-1,-24 2 1,-33 10 0,-16 5-1,-25 5 1,0 18 0,-10 15-16,2 23 15,16 17 1,0 28-1,-9 25 1,-6 18 0,-10 4-1,0-8 1,-10-20 0,3-26-1,-19-26-15,-16-25 16,-24-21-1,-17-12 1,-16-6 0,-17-9-1,-41 0 1,-17-4 0,-8-1-1,9-10 1,-10 6-16,-7-14 15,-8-4 1,-18-1 0,-16 9-1,-8 19 1,-25 5 0,17 4-1,16 0 1,26 9-1,48 2 1,59 2-16,16-11 16,83-11-1</inkml:trace>
  <inkml:trace contextRef="#ctx0" brushRef="#br0" timeOffset="123766.9793">23969 1267 0,'0'14'15,"8"9"-15,0 37 16,0 42 0,-24 47-1,8 42 1,8-5 0,16-31-1,9-53 1,-9-70-1,-16-32 1</inkml:trace>
  <inkml:trace contextRef="#ctx0" brushRef="#br0" timeOffset="124001.4734">24655 1276 0,'0'23'16,"10"-13"0,-10 23-16,0 17 15,-10 57 1,-15 57 0,25 26-1,25-18 1,-25-172-1</inkml:trace>
  <inkml:trace contextRef="#ctx0" brushRef="#br0" timeOffset="124235.7907">25252 1201 0,'-8'42'16,"-9"14"0,-8 61-1,9 27 1,16 18-16,33 1 16,9-31-1,-42-132 1</inkml:trace>
  <inkml:trace contextRef="#ctx0" brushRef="#br0" timeOffset="124469.9334">25823 1271 0,'0'33'15,"-9"27"1,1 75 0,-16 39-1,32 1 1,16-35 0,-24-140-16</inkml:trace>
  <inkml:trace contextRef="#ctx0" brushRef="#br0" timeOffset="124673.1908">26319 1136 0,'-8'42'0,"1"23"16,-10 80-1,-1 55 1,27 18 0,-9-218-1</inkml:trace>
  <inkml:trace contextRef="#ctx0" brushRef="#br0" timeOffset="125094.7853">26906 2365 0,'-7'19'16,"-2"18"-1,1 47 1,-1 41 0,9-125-1</inkml:trace>
  <inkml:trace contextRef="#ctx0" brushRef="#br0" timeOffset="125563.4373">26079 2360 0,'0'0'15,"9"0"-15,-1 0 16,8 15 0,-8 12-1,-16 35 1,-25 20 0,-17 17-1,9-16 1,34-31-1,31-34 1,-24-18-16,115-18 16,-48-20-1,-67 38 1</inkml:trace>
  <inkml:trace contextRef="#ctx0" brushRef="#br0" timeOffset="126000.9863">25392 2384 0,'-16'13'0,"16"16"16,0 31 0,33 5-1,17-9 1,8-56-1,-9-41 1,-7-29 0,-26 9-1,-16 18-15,-16 48 16,7 57 0,18 35-1,-1 14 1,-8-111-1</inkml:trace>
  <inkml:trace contextRef="#ctx0" brushRef="#br0" timeOffset="126485.259">24971 2426 0,'-10'-34'16,"10"7"-1,0-24 1,10 22 0,13 40-1,2 36 1,-17 40 0,-24 25-16,-8 18 15,8-22 1,16-57-1,16-55 1,0-47 0,0-29-1,-24 1 1,-25 13 0,0 33-1,-9 25-15,42 8 16</inkml:trace>
  <inkml:trace contextRef="#ctx0" brushRef="#br0" timeOffset="126828.7605">24233 2216 0,'0'28'0,"-8"4"16,-9 52-1,-7 42 1,7 18 0,10 10-1,-2-28 1,9-126 0</inkml:trace>
  <inkml:trace contextRef="#ctx0" brushRef="#br0" timeOffset="127172.6038">24539 2301 0,'-8'13'16,"-17"29"-1,-15 46-15,6 44 16,17 6 0,42-35-1,16-85 1,1-83 0,-9-51-1,-25-14 1,-33 45-1,-33 58 1,-16 59 0,0 25-16,74-57 15</inkml:trace>
  <inkml:trace contextRef="#ctx0" brushRef="#br0" timeOffset="127719.3333">23340 2496 0,'0'0'16,"9"-10"-1,15-26 1,9-12-1,8 11 1,-7 15 0,-10 22-1,-24 37-15,-8 42 16,-8 28 0,7-6-1,26-30 1,8-39-1,-1-18 1,-14 10 0,-10 7-1,-10 27 1,-14 5-16,-1-5 16,25-58-1</inkml:trace>
  <inkml:trace contextRef="#ctx0" brushRef="#br0" timeOffset="128047.2163">23638 2439 0,'17'-13'15,"-1"-11"1,25-13-1,-7 15 1,7 30 0,-17 53-1,-24 32 1,-24 32 0,-17 2-1,7-35-15,42-36 16,34-47-1,32-26 1,9-25 0,-83 42-1</inkml:trace>
  <inkml:trace contextRef="#ctx0" brushRef="#br0" timeOffset="128687.87">23456 1644 0,'-16'41'0,"-1"25"15,0 74 1,34 13 0,24-36-1,43-89 1,6-98 0,-16-61-1,-40-22 1,-43 3-1,-41 34-15,-32 60 16,-1 66 0,25 60-1,58-70 1</inkml:trace>
  <inkml:trace contextRef="#ctx0" brushRef="#br0" timeOffset="129640.7696">24192 1630 0,'-8'0'0,"8"0"16,0-15-1,16-21 1,17-25 0,-8-14-1,0 15 1,-9 23-1,-16 28 1,-24 41 0,-1 52-16,17 37 15,8 19 1,16-19 0,9-38-1,-17-42 1,-8-35-1,-24-12 1,-18-2 0,1 3-1,-1 1 1,67 4-16,-32 0 16,39 0-1,34 0 1,25 4-1,8 1 1</inkml:trace>
  <inkml:trace contextRef="#ctx0" brushRef="#br0" timeOffset="130546.6329">26749 1610 0,'0'-8'0,"8"-10"16,17-25-1,8-9 1,-8-8 0,8-5-1,-16 10 1,-17 31 0,-17 43-1,-8 65-15,9 46 16,9 28-1,14-8 1,1-44 0,-8-106-1</inkml:trace>
  <inkml:trace contextRef="#ctx0" brushRef="#br0" timeOffset="131140.3908">24821 1537 0,'-17'15'15,"1"2"1,-26 34 0,9 34-1,33 26 1,33-9-1,25-32 1,0-66-16,0-59 16,-25-44-1,-33-12 1,-17 10 0,-32 30-1,-9 39 1,17 46-1,25 37 1,16-51-16</inkml:trace>
  <inkml:trace contextRef="#ctx0" brushRef="#br0" timeOffset="131546.401">25442 1541 0,'0'0'16,"0"14"0,-16 24-1,7 42 1,26 16-1,16-2 1,25-44 0,1-45-16,-2-65 15,-16-42 1,-24-19 0,-25 9-1,-42 32 1,-17 57-1,10 46 1,16 43 0,41-66-1</inkml:trace>
  <inkml:trace contextRef="#ctx0" brushRef="#br0" timeOffset="131890.2254">26120 1443 0,'-15'5'0,"6"13"15,-24 34 1,8 45-1,33 30 1,42-31 0,32-67-1,-7-80 1,-17-60 0,-42-25-16,-39 5 15,-36 43 1,1 60-1,58 28 1</inkml:trace>
  <inkml:trace contextRef="#ctx0" brushRef="#br0" timeOffset="138982.1441">19293 7272 0,'-17'43'16,"9"2"0,-17 40-1,33-6 1,42-24 0,24-23-16,17-3 15,0 14 1,-16 17-1,-34 0 1,-41 5 0,-41 0-1,-25 10 1,-9-5 0,1-9-1,74-61-15</inkml:trace>
  <inkml:trace contextRef="#ctx0" brushRef="#br0" timeOffset="139216.4602">19202 7383 0,'24'-9'16,"18"0"0,57-23-1,58-5 1,17 13 0,-174 24-1</inkml:trace>
  <inkml:trace contextRef="#ctx0" brushRef="#br0" timeOffset="139763.2056">20434 7249 0,'-25'-10'0,"-8"-2"16,-25-13 0,-8 7-1,17 18 1,7 23 0,26 33-1,16 19 1,8 8-1,17-22-15,16-24 16,17-32 0,0-47-1,8-23 1,-16 0 0,-17 18-1,-25 33 1,9 33-1,-1 36 1,1 38-16,8 28 16,-25 10-1,-34-10 1,-23-14 0,-26-18-1,-8-12 1,8-6-1,83-71 1</inkml:trace>
  <inkml:trace contextRef="#ctx0" brushRef="#br0" timeOffset="140559.8946">20782 7892 0,'-25'27'0,"8"20"15,-16 51 1,25 17-1,0 7 1,16-25 0,0-25-1,-8-72-15</inkml:trace>
  <inkml:trace contextRef="#ctx0" brushRef="#br0" timeOffset="140888.1276">20997 7989 0,'8'19'15,"-8"4"1,0 33-16,0 22 16,17 11-1,16-32 1,34-53-1,-1-61 1,-16-26 0,-26-10-1,-32 14 1,-50 19 0,-8 41-1,-9 42-15,33 15 16,51-5-1,-9-33 1</inkml:trace>
  <inkml:trace contextRef="#ctx0" brushRef="#br0" timeOffset="141200.5483">21569 7407 0,'16'10'16,"1"-6"-1,24-4-15,33 0 16,27-9-1,22 4 1,-7 10 0,-9 4-1,-65 9 1,-42-18 0</inkml:trace>
  <inkml:trace contextRef="#ctx0" brushRef="#br0" timeOffset="141419.0723">21577 7817 0,'33'10'16,"17"-10"-1,74-10-15,17-9 16,24-14 0,-165 33-1</inkml:trace>
  <inkml:trace contextRef="#ctx0" brushRef="#br0" timeOffset="143059.3217">22884 6922 0,'-17'43'0,"1"17"16,-1 76-1,9 36 1,8 28 0,18-18-1,5-57 1,-14-68-1,-1-62 1,-8-47 0,-8-36-16,-1-39 15,1-21 1,-7-14 0,-3 21-1,10 30 1,8 35-1,8 45 1,-8 25 0,0 16-1,18-14-15,22-11 16,43-8 0,41 9-1,27 10 1,13 13-1,2-5 1,-9 11 0,8-10-1,25-10 1,1-19-16,15-7 16,10 7-1,15 4 1,2 6-1,7 1 1,0 4 0,0-5-1,-1-1 1,-15 2 0,-1 4-1,-8 4-15,-8-9 16,-6 4-1,-4 1 1,-15 4 0,-24 5-1,-26 0 1,-33 0 0,-24-4-1,0 4-15,-18 4 16,-16 6-1,-41-10 1,33 50 0,-57-3-1,-26 27 1,0 33 0,-8 30-1,18 2 1,-2 15-1,0-15-15,26-12 16,-1-35 0,1-27-1,-18-19 1,-23-4 0,-1 5-1,-17-14 1,1-19-1,-16-9 1,-19-5-16,-23 0 16,-26 8-1,0-8 1,-7-4 0,8-9-1,-9-2 1,9 1-1,-17 14 1,-24-4 0,-9 4-16,9-5 15,-9-4 1,7-5 0,10 0-1,0-5 1,-17 1-1,-8 9 1,8-2 0,-8-1-1,25-8 1,24 6 0,9 1-16,16 7 15,0 21 1,8 13-1,19 10 1,13 3 0,43-23-1,58-18 1</inkml:trace>
  <inkml:trace contextRef="#ctx0" brushRef="#br0" timeOffset="143699.7806">24060 6979 0,'-17'42'0,"-8"14"16,-8 69-1,25 38 1,0 18 0,32-3-1,18-34 1,-42-144 0</inkml:trace>
  <inkml:trace contextRef="#ctx0" brushRef="#br0" timeOffset="144059.2662">25036 6873 0,'8'17'16,"-8"15"0,0 42-1,0 40-15,-8 43 16,-1 40-1,18 22 1,24-34 0,25-55-1,-58-130 1</inkml:trace>
  <inkml:trace contextRef="#ctx0" brushRef="#br0" timeOffset="144371.4983">26360 6788 0,'-8'37'0,"8"13"16,-8 62-1,0 29 1,8 17 0,16 14-1,9-19 1,0-21-1,-25-132-15</inkml:trace>
  <inkml:trace contextRef="#ctx0" brushRef="#br0" timeOffset="144793.2735">27064 6895 0,'-9'38'16,"1"16"-1,0 79 1,-1 38-1,2 24 1,23-3 0,-8-26-16,-8-166 15</inkml:trace>
  <inkml:trace contextRef="#ctx0" brushRef="#br0" timeOffset="145402.5043">27594 8092 0,'-8'18'16,"-9"5"0,1 33-1,-1 46 1,17 34-1,8 13 1,-8-149 0</inkml:trace>
  <inkml:trace contextRef="#ctx0" brushRef="#br0" timeOffset="146292.9607">26617 8408 0,'-17'5'0,"-8"-15"16,-8-17-1,17-29 1,32-6-1,17 3 1,17 21 0,0 24-1,-24 28 1,-19 28 0,-14 29-16,-28 26 15,-6 5 1,26 10-1,15-19 1,7-23 0,26-38-1,8-27 1,1-33 0,-18-5-1,-24-8-15,-8-6 16,-17 0-1,-16 5 1,-17 6 0,58 36-1</inkml:trace>
  <inkml:trace contextRef="#ctx0" brushRef="#br0" timeOffset="147558.2615">25442 8226 0,'-8'14'15,"-9"0"1,-15 18 0,-18 17-1,16 29 1,18 20-1,24 18 1,25-14-16,33-37 16,1-37-1,-1-36 1,-33-29 0,-7-11-1,-44 2 1,-23 13-1,-25 19 1,-1 24 0,26 8-16,33 1 15,8-19 1</inkml:trace>
  <inkml:trace contextRef="#ctx0" brushRef="#br0" timeOffset="147933.1593">25765 8254 0,'-17'10'15,"17"8"1,8 20-1,26 8 1,23-9 0,1-13-1,-8-33-15,-17-28 16,-8-5 0,-17 4-1,0 16 1,-24 34-1,0 46 1,0 49 0,16 26-1,7 7 1,-7-140 0</inkml:trace>
  <inkml:trace contextRef="#ctx0" brushRef="#br0" timeOffset="149026.7049">24175 8567 0,'-15'9'0,"6"-4"15,0 3 1,9-8 0</inkml:trace>
  <inkml:trace contextRef="#ctx0" brushRef="#br0" timeOffset="149151.811">24432 8585 0,'8'0'16,"-16"0"0</inkml:trace>
  <inkml:trace contextRef="#ctx0" brushRef="#br0" timeOffset="149292.3976">24622 8567 0,'8'9'0,"1"-4"16,-1 3 0,-8-8-1</inkml:trace>
  <inkml:trace contextRef="#ctx0" brushRef="#br0" timeOffset="149635.8877">23216 8777 0,'-8'0'15,"8"0"1,0-20-1,0 20-15</inkml:trace>
  <inkml:trace contextRef="#ctx0" brushRef="#br0" timeOffset="149745.2477">23505 8661 0,'-16'17'16,"8"-2"-1,16 12 1,17-13-1,-25-14 1</inkml:trace>
  <inkml:trace contextRef="#ctx0" brushRef="#br0" timeOffset="150307.6109">23961 6462 0,'-42'24'0,"-8"19"15,-49 49 1,-8 56 0,-34 43-1,-8 42 1,-16 23-1,23 5 1,43-24 0,24-42-1,75-195-15</inkml:trace>
  <inkml:trace contextRef="#ctx0" brushRef="#br0" timeOffset="150667.0733">24597 6630 0,'-33'42'16,"-16"23"-1,-67 84-15,-25 60 16,-24 43 0,-1 32-1,9-1 1,42-36-1,40-56 1,75-70 0,0-121-1</inkml:trace>
  <inkml:trace contextRef="#ctx0" brushRef="#br0" timeOffset="150994.9494">24978 6970 0,'-42'41'16,"-7"20"-1,-66 88 1,-43 69 0,-16 81-16,1 67 15,7 64 1,166-430-1</inkml:trace>
  <inkml:trace contextRef="#ctx0" brushRef="#br0" timeOffset="155431.4009">25608 7189 0,'0'38'15,"-9"-16"1,1 34 0,-17 9-16,9 19 15,16 18 1,24 2 0,10-21-1,15-36 1,1-42-1,8-39 1,0-31 0,9-15-1,-19-12 1,-14-3-16,-25 13 16,-43 2-1,-23 24 1,-19 29-1,2 36 1,16 47 0,17 23-1,41-79 1</inkml:trace>
  <inkml:trace contextRef="#ctx0" brushRef="#br0" timeOffset="160352.2896">28173 8031 0,'-8'4'0,"-9"-8"15,1-9 1,-8-20 0,15-5-1,9 2 1,9-7-1,-2 2 1,19 4-16,-2 8 16,9 20-1,1 18 1,-10 20 0,-24-2-1,0 24 1,-17 14-1,1 5 1,-1 5 0,17-2-1,0-3-15,0-70 16,0 0 0,17 58-1,-17-58 1,33 27-1,-33-27 1,41-9 0,-8-30-1,-40-16 1,-27-1-16,-16 23 16,-16 6-1</inkml:trace>
  <inkml:trace contextRef="#ctx0" brushRef="#br0" timeOffset="170677.8571">26526 7236 0,'-17'0'0,"1"0"31,-17-5-31,8-5 0,17-13 16,8-5 0,8 0 15,0 14-16,17 14 1,26 4-16,5 10 31,2 10-31,-8-1 16,0-9 0,-17-23-16,-58 9 15,50-24 1,-25 24-1,0 0 1,0 0 0,0-4-1,-17 32 1,1 41 0,-9 57-1,0 9 1,25-14-16,0-121 15,0 0 1,-8 66 0,-1-53-1</inkml:trace>
  <inkml:trace contextRef="#ctx0" brushRef="#br0" timeOffset="170834.2042">26468 7519 0,'8'0'0,"25"0"16,42 0 0,32-9-1,-7-1 1,-100 10 0</inkml:trace>
  <inkml:trace contextRef="#ctx0" brushRef="#br0" timeOffset="173444.3279">27329 7207 0,'9'4'16,"15"-8"-1,19-10 1,14-14-1,1 0 1,-25 23 0,-42 29-1,-23 31-15,6 16 16,10-6 0,32-19-1,18-18 1,-10-14-1,-15 5 1,-33 17 0,-27 39-1,-6 29 1,31-8-16,26-96 16</inkml:trace>
  <inkml:trace contextRef="#ctx0" brushRef="#br0" timeOffset="185041.4895">3839 11187 0,'0'0'16,"-9"0"-1,-7 0 1,25 0-16,7-5 16,33 1-1,10 4 1,6 4 0,2 1-1,16 9 1,15 5-1,19-1 1,-9-9 0,8-9-1,8-9-15,24 0 16,18-5 0,9-4-1,23 3 1,9 6-1,-17 4 1,33 1 0,8-9-1,1-12 1,24-2-16,10-1 16,7 4-1,9-2 1,8 2-1,0 10 1,-1 8 0,17 1-1,10 5 1,14-3 0,0-6-16,2-15 15,16 2 1,-9 2-1,26 11 1,-9 14 0,16-10-1,0-4 1,0-2 0,17-1-1,1-2 1,7 4-16,8-3 15,-7 7 1,7 1 0,18 2-1,7 3 1,0 0 0,17 0-1,-8 3 1,8-3-1,8 0-15,0-8 16,8-2 0,18 1-1,-1 24 1,8 11 0,-16 11-1,17 1 1,-1 8-1,33-3 1,0-16 0,18-12-16,-9 7 15,-1 17 1,-8 11 0,9 1-1,-530-51 1,1076 102-1,-1076-102 1,1101 71 0,-1101-71-1</inkml:trace>
  <inkml:trace contextRef="#ctx0" brushRef="#br0" timeOffset="185151.0207">30548 11662 0,'208'43'16,"-2"-2"-1,185 52 1,-391-93 0</inkml:trace>
  <inkml:trace contextRef="#ctx0" brushRef="#br0" timeOffset="187416.1092">7349 11142 0,'-25'45'16,"0"30"-1,-24 82 1,-2 49 0,-6 22-1,16 6-15,8-3 16,8-16-1,-1-39 1,9-59 0,17-117-1</inkml:trace>
  <inkml:trace contextRef="#ctx0" brushRef="#br0" timeOffset="187822.2598">8003 11346 0,'-10'5'15,"-6"13"1,-25 38-16,-16 55 15,-11 63 1,3 49 0,40 5-1,25-38 1,33-73 0,34-98-1,-9-80 1,-9-37-1,-7-19-15,-26 0 16,-32 26 0,-52 30-1,-13 42 1,81 19 0</inkml:trace>
  <inkml:trace contextRef="#ctx0" brushRef="#br0" timeOffset="188322.1469">8474 11858 0,'75'9'16,"16"-4"-1,99 3 1,-1-8 0,-38-8-16,-60-21 15,-42-13 1,-40 0 0,-35-3-1,-22 7 1,-19 1-1,-32 19 1,-9 12 0,41 21-1,67-1-15,83 0 16,67-10 0,23-4-1,-7 14 1,-33 15-1,-59 25 1,-74 17 0,-67 3-1,-48 6 1,7-10-16,108-70 16</inkml:trace>
  <inkml:trace contextRef="#ctx0" brushRef="#br0" timeOffset="188618.7816">10188 11308 0,'-9'47'16,"-17"28"-1,-7 88 1,-15 56 0,-18 4-16,-2-14 15,20-51 1,48-158-1</inkml:trace>
  <inkml:trace contextRef="#ctx0" brushRef="#br0" timeOffset="189056.3457">10676 11369 0,'-25'33'15,"-8"9"1,-42 65 0,-8 56-1,34 41-15,64-3 16,53-34-1,14-82 1,-16-76 0,9-74-1,0-49 1,-10-33 0,-6-27-1,-18-25 1,-41 9-16,-58 54 15,-41 89 1,-34 99 0,17 73-1,116-125 1</inkml:trace>
  <inkml:trace contextRef="#ctx0" brushRef="#br0" timeOffset="190149.704">19888 11812 0,'17'-6'0,"8"1"16,41-27 0,33-32-1,9-30 1,-17-8 0,-25 8-1,-17 11 1,-7 13-1,-17 28 1,-17 37 0,-25 43-16,-24 60 15,-9 45 1,17 39 0,17 18-1,24-4 1,8-14-1,1-47 1,-17-135 0</inkml:trace>
  <inkml:trace contextRef="#ctx0" brushRef="#br0" timeOffset="190571.4402">21114 11393 0,'-26'32'0,"-16"28"16,-24 85-1,17 64 1,40 20-1,42-43 1,34-93 0,7-89-1,1-69 1,-25-51-16,0-43 16,-9-26-1,9-20 1,-34 9-1,-49 47 1,-50 88 0,-24 93-1,-26 76 1,133-108 0</inkml:trace>
  <inkml:trace contextRef="#ctx0" brushRef="#br0" timeOffset="191165.1922">21875 11872 0,'82'4'0,"18"0"15,115 2 1,-9 8 0,-7-5-1,-42-9 1,-49-5 0,-26 5-1,-32-4 1,-9-6-16,-31-13 15,-28-5 1,-23-5 0,-9-4-1,-15 5 1,-10 9 0,8 14-1,34 14 1,42 12-1,40 12-15,42-11 16,17-4 0,0-9-1,-17 8 1,-33 11 0,-25 22-1,-41 25 1,-33 17-1,-34 28 1,-17 5-16,18-4 16,74-117-1</inkml:trace>
  <inkml:trace contextRef="#ctx0" brushRef="#br0" timeOffset="191961.7356">24109 11454 0,'-16'26'15,"-9"17"1,-8 40-1,8 30 1,-8 26 0,17 14-16,-10 29 15,2 0 1,-1-14 0,25-168-1</inkml:trace>
  <inkml:trace contextRef="#ctx0" brushRef="#br0" timeOffset="192461.6157">24746 11480 0,'-33'34'0,"1"17"16,-43 69-1,8 48 1,26 33-1,33 12 1,24-31 0,34-65-1,8-75 1,0-57-16,-9-31 16,-7-10-1,-17-9 1,-17-1-1,-32-3 1,-35 4 0,-40 23-1,-25 33 1,-33 55 0,157-46-1</inkml:trace>
  <inkml:trace contextRef="#ctx0" brushRef="#br0" timeOffset="197085.6822">6371 13697 0,'0'0'16,"0"-10"-1,0-14 1,16-8-1,35 1 1,32 7 0,16 5-1,-8 13-15,-18 21 16,-22 19 0,-51 16-1,-16 5 1,-26 12-1,-16-7 1,-1-4 0,2-1-1,0-11 1,6-13-16,18-7 16,16-20-1,17-4 1,33 4-1,18 15 1,23 9 0,17 14-1,9 23 1,-2 10 0,-24 13-16,-23-4 15,-43-5 1,-57-19-1,-42-17 1,-50-14 0,-17-22-1,-6-7 1,15-5 0,41-17-1,108 22-15</inkml:trace>
  <inkml:trace contextRef="#ctx0" brushRef="#br0" timeOffset="198663.2791">7771 14079 0,'-9'-20'16,"1"-3"-1,-16-37 1,-2-9-1,19-11 1,14 0-16,19 11 16,15 8-1,9 29 1,-50 32 0,98 4-1,-31 33 1,-17 24-1,-25 4 1,-42 5-16,-34 10 16,-23 5-1,9 2 1,6 2 0,18 3-1,25 6 1,16-14-1,16-13 1,18-26 0,15-16-16,16-21 15,-14-16 1,-18-21 0,-26-27-1,-30-27 1,-28-20-1,-23-8 1,7 8 0,67 103-1</inkml:trace>
  <inkml:trace contextRef="#ctx0" brushRef="#br0" timeOffset="201428.4292">8390 14466 0,'-7'27'16,"7"-4"0,0 33-16,7 23 15,-7 28 1,10 19-1,-10-15 1,7-40 0,2-48-1,-9-23 1</inkml:trace>
  <inkml:trace contextRef="#ctx0" brushRef="#br0" timeOffset="201803.3441">8804 14553 0,'0'10'15,"0"-1"-15,-7 19 16,-18 28-1,-8 28 1,7 17 0,26-8-1,26-22 1,22-34 0,11-28-1,-10-18 1,-7-18-1,-33-12-15,-18-16 16,-33-14 0,-23 8-1,65 61 1</inkml:trace>
  <inkml:trace contextRef="#ctx0" brushRef="#br0" timeOffset="204146.5475">9541 14083 0,'10'0'16,"14"-4"0,43-1-16,40-10 15,49 6 1,3 5 0,-35 4-1,-42-14 1,-40 0-1,-42 14 1</inkml:trace>
  <inkml:trace contextRef="#ctx0" brushRef="#br0" timeOffset="204443.24">9625 14353 0,'41'-9'0,"33"-5"15,84-5 1,24 1-1,0 18 1,-33 8 0,-58 16-1,-91-24 1</inkml:trace>
  <inkml:trace contextRef="#ctx0" brushRef="#br0" timeOffset="205411.7506">8225 14954 0,'-33'4'16,"1"1"0,-44 0-1,-47-5 1,-50 8 0,-52 11-1,-31 23-15,-42 19 16,-8 4-1,8 10 1,298-75 0</inkml:trace>
  <inkml:trace contextRef="#ctx0" brushRef="#br0" timeOffset="209207.6723">8251 15512 0,'0'-19'15,"0"-4"1,8-14-1,0-1 1,1 12 0,-9-3-16,0 15 15,-17 28 1,-17 23 0,-6 29-1,7 18 1,24 14-1,1-1 1,16-13 0,1-24-16,-9-22 15,-9-15 1,9-23 0</inkml:trace>
  <inkml:trace contextRef="#ctx0" brushRef="#br0" timeOffset="210035.7839">6686 15411 0,'0'0'16,"0"4"0,-9 14-1,2 33 1,7 37-16,7 26 16,10 2-1,-8-23 1,-1-29-1,-16-45 1,8-19 0</inkml:trace>
  <inkml:trace contextRef="#ctx0" brushRef="#br0" timeOffset="210473.1817">7117 15340 0,'0'0'16,"-25"4"-16,-8 15 15,-26 23 1,10 37-1,7 19 1,18 15 0,24-2-1,16-22 1,9-25 0,25-22-1,-1-14-15,10-19 16,-1-18-1,-17-28 1,-25-23 0,-40-24-1,-25-9 1,-34 28 0,83 65-1</inkml:trace>
  <inkml:trace contextRef="#ctx0" brushRef="#br0" timeOffset="217799.5873">11140 13273 0,'-25'14'16,"9"15"-16,-17 35 15,15 33 1,9 30-1,9-6 1,16-19 0,19-41-1,6-47 1,9-41 0,17-35-1,-18-8-15,0-10 16,-7 2-1,-9 13 1,-1 28 0,-14 31-1,-18 36 1,-18 43 0,-5 63-1,-2 50 1,8 32-1,9-3-15,8-57 16,25-88 0,-25-70-1</inkml:trace>
  <inkml:trace contextRef="#ctx0" brushRef="#br0" timeOffset="218408.6421">11974 13781 0,'-7'0'16,"-18"-15"-1,-8-17 1,0-24-16,17-18 16,16-5-1,16 9 1,9 23 0,16 23-1,1 20 1,-9 14-1,-17 22 1,-16 29 0,-16 32-16,-9 32 15,-9 25 1,10 8 0,16-19-1,16-32 1,0-61-1,17-46 1,-8-46 0,-1-24-1,-7-18-15,-18-10 16,-17 6 0,-6 12-1,-1 39 1,17 31-1,-1 30 1,17-20 0</inkml:trace>
  <inkml:trace contextRef="#ctx0" brushRef="#br0" timeOffset="218892.9286">12662 13796 0,'16'4'15,"18"4"1,32 21 0,25-6-1,0-5 1,-17-13 0,-15-19-16,-34-9 15,0-5 1,-17-9-1,-8 37 1</inkml:trace>
  <inkml:trace contextRef="#ctx0" brushRef="#br0" timeOffset="219080.5342">13026 13440 0,'-25'19'0,"0"5"16,-16 42-1,-1 31 1,25 38 0,17 4-1,9-9 1,-9-130 0</inkml:trace>
  <inkml:trace contextRef="#ctx0" brushRef="#br0" timeOffset="219939.5217">13722 13687 0,'-17'-9'0,"0"-9"16,-7-19-1,8-29 1,32-8 0,8-10-1,27 4 1,15 25-1,-17 23 1,-7 22 0,-35 29-16,-24 32 15,-6 32 1,-19 33 0,9 24-1,8 5 1,17-14-1,25-34 1,24-46 0,9-37-16,-10-37 15,2-14 1,-17-14 0,-8-14-1,-17-10 1,-17 4-1,-16 16 1,-1 18 0,10 8-1,24 29-15</inkml:trace>
  <inkml:trace contextRef="#ctx0" brushRef="#br0" timeOffset="220158.2346">14400 13361 0,'33'0'0,"17"0"16,33-3-1,16-7 1,-33-4-1,-24 19 1,-42-5 0</inkml:trace>
  <inkml:trace contextRef="#ctx0" brushRef="#br0" timeOffset="220392.57">14467 13701 0,'32'4'0,"10"2"16,57-1-1,17-5 1,8-11-1,-124 11 1</inkml:trace>
  <inkml:trace contextRef="#ctx0" brushRef="#br0" timeOffset="220986.1546">15378 13091 0,'-9'10'0,"1"8"16,-17 30-1,-16 30 1,-1 16 0,18 7-1,40-12 1,34-33 0,24-32-1,9-24-15,-9-9 16,-32 3-1,-34 16 1,-16 12 0,-17 20-1,-25 20 1,-16 12 0,-17-9-1,83-65 1</inkml:trace>
  <inkml:trace contextRef="#ctx0" brushRef="#br0" timeOffset="221189.4123">15336 13200 0,'33'-20'0,"16"2"16,59-20 0,0 5-1,-108 33 1</inkml:trace>
  <inkml:trace contextRef="#ctx0" brushRef="#br0" timeOffset="221611.1733">16172 12971 0,'-25'9'15,"0"4"1,-25 20-1,-7 32 1,7 34 0,8 40-16,18 15 15,24-14 1,16-47 0,26-52-1,7-51 1,1-26-1,0-7 1,-17-13 0,-17 1-1,-24-1-15,-9 1 16,-32 22 0,-26 38-1,75-5 1</inkml:trace>
  <inkml:trace contextRef="#ctx0" brushRef="#br0" timeOffset="224641.553">19756 13082 0,'-25'-5'0,"0"0"16,-24-9-1,-9 14 1,0 19 0,-8 33-1,-1 31 1,9 34 0,25 31-1,25 11-15,25-14 16,16-33-1,16-38 1,1-37 0,-9-27-1,17-15 1,-8-13 0,-9-11-1,1-18 1,-9-13-1,-25-4-15,-33 3 16,-8 9 0,-17 29-1,-16 28 1,8 36 0,9 30-1,32 8 1,42-28-1,-25-51 1</inkml:trace>
  <inkml:trace contextRef="#ctx0" brushRef="#br0" timeOffset="226063.2707">20194 13408 0,'-25'-9'16,"1"-15"-16,-18-27 15,17-14 1,17-4 0,25 12-1,32 11 1,9 9-1,0 17 1,-16 36 0,-18 34-1,-15 30-15,-9 23 32,-9 2-32,1 7 15,0 1 1,0-1-1,16-11 1,8-26 0,9-33-1,0-42 1,-8-37 0,-17-19-16,-9-18 15,-16 3 1,-8 16-1,-8 13 1,8 18 0,16 24-1,17 0 1</inkml:trace>
  <inkml:trace contextRef="#ctx0" brushRef="#br0" timeOffset="226297.5796">20583 13716 0,'0'46'0,"-8"14"16,8 61-1,8 10 1,0-28 0,-8-103-1</inkml:trace>
  <inkml:trace contextRef="#ctx0" brushRef="#br0" timeOffset="226656.6966">20840 13711 0,'0'5'15,"-9"9"1,9 22 0,-8 30-1,16 31 1,9 16-1,8-25-15,8-41 16,-17-53 0,9-40-1,-8-43 1,-17-18 0,0-4-1,-25 27 1,-8 37-1,0 47 1,8 43-16,25-43 16</inkml:trace>
  <inkml:trace contextRef="#ctx0" brushRef="#br0" timeOffset="227516.0476">16362 13705 0,'-17'6'0,"8"4"15,-15 12 1,8 11 0,16 23-1,16 14 1,-7 15-1,-9-85 1</inkml:trace>
  <inkml:trace contextRef="#ctx0" brushRef="#br0" timeOffset="227906.4063">16527 13796 0,'0'22'0,"9"6"16,7 19-1,17-6 1,9-21-1,-1-25 1,-8-24 0,-16-16-1,-17-22 1,-9-2-16,-24 13 16,-1 23-1,-6 38 1,7 37-1,-9 42 1,42-84 0</inkml:trace>
  <inkml:trace contextRef="#ctx0" brushRef="#br0" timeOffset="228609.361">21387 13539 0,'8'0'0,"8"0"15,26 5 1,32 2-1,34 13 1,16-6 0,-33-10-1,-8 1 1,-42 1 0,-25 3-1,-16-9 1</inkml:trace>
  <inkml:trace contextRef="#ctx0" brushRef="#br0" timeOffset="228859.3245">21668 14059 0,'33'15'15,"25"-6"1,41-9 0,25-24-1,-124 24 1</inkml:trace>
  <inkml:trace contextRef="#ctx0" brushRef="#br0" timeOffset="230749.657">22844 13162 0,'0'23'16,"0"0"0,0 37-1,-18 30 1,18 35-1,-17 47 1,9 24 0,-8 12-16,-1-16 15,17-43 1,0-37 0,17-56-1,-26-56 1,9 0-1</inkml:trace>
  <inkml:trace contextRef="#ctx0" brushRef="#br0" timeOffset="231936.7007">22809 13190 0,'17'-14'15,"16"5"1,41-11-1,26 6 1,33 5 0,8 9-1,8 18 1,8 16-16,0-10 16,25-6-1,26-14 1,-2-8-1,17 4 1,0 4 0,-8 6-1,26-1 1,-1-9 0,17-14-16,-17-8 15,-34-12 1,-15-8-1,-42-5 1,-42 15 0,-24 8-1,-33 24 1,-9 20 0,-25 16-1,-7 20-15,-18 28 16,-24 37-1,17 27 1,8 34 0,8 5-1,0-1 1,0-13 0,-17-25-1,-8-27 1,-7-19-16,-10-28 15,0-18 1,-24-13 0,-8-11-1,-34-9 1,-16 0 0,-17-9-1,2-4 1,-19 0-1,-16-1 1,-8 1-16,-7-2 16,-4 11-1,-5 0 1,16-5 0,-17-10-1,9 1 1,8 4-1,0-5 1,8-8 0,17-18-16,8-21 15,9-3 1,-1 0 0,-1 11-1,26 18 1,-8 22-1,25 18 1,33 1 0,33-10-1,33-14-15</inkml:trace>
  <inkml:trace contextRef="#ctx0" brushRef="#br0" timeOffset="232389.7178">24812 13316 0,'-8'59'15,"0"21"-15,0 91 16,-8 44 0,-2 27-1,10 23 1,8 5-1,0-270 1</inkml:trace>
  <inkml:trace contextRef="#ctx0" brushRef="#br0" timeOffset="232858.4622">27080 14740 0,'-41'75'16,"16"7"-1,-16 92 1,24-2 0,34-20-1,7-39-15,-24-113 16</inkml:trace>
  <inkml:trace contextRef="#ctx0" brushRef="#br0" timeOffset="233248.9136">27462 14698 0,'0'-14'15,"-17"5"1,1 9 0,-8 37-1,-19 51 1,19 42 0,-10 24-1,10 0 1,32-19-16,33-53 15,-8-53 1,-8-60 0,-7-27-1,-28-5 1,2 6 0,-17 2-1,1 13 1,-17 18-1,41 24-15</inkml:trace>
  <inkml:trace contextRef="#ctx0" brushRef="#br0" timeOffset="235092.2116">25310 15895 0,'16'0'16,"-7"-10"0,7-13-1,9-15 1,0-4-1,0-13 1,8-10 0,-9-6-1,-15 10-15,7 15 16,-7 15 0,7 7-1,-8 24 1,1 9-1,7 23 1,-8 28 0,17 39-1,8 27 1,0 23-16,-7-15 16,-18-27-1,-16-27 1,-8-29-1,6-14 1,-14-18 0,-18-10-1,-7-9 1,73 0 0,-73-9-16,49 9 15,0 0 1,-17-5-1,34-4 1,42 4 0,48 10-1,8-5 1,-7 0 0,-9-5-1,-24 5-15</inkml:trace>
  <inkml:trace contextRef="#ctx0" brushRef="#br0" timeOffset="236670.1364">22900 15862 0,'0'9'0,"17"-9"16,8-23-1,16-33 1,-8-32 0,-16-11-1,8-2 1,8 8-1,1 8 1,-1 21-16,-25 22 16,-8 32-1,-8 38 1,-9 42 0,-17 51-1,9 46 1,9 34-1,32-15 1,17-70 0,-7-89-16,-26-27 15</inkml:trace>
  <inkml:trace contextRef="#ctx0" brushRef="#br0" timeOffset="237091.7344">23621 15051 0,'0'20'16,"-25"7"-1,-16 38 1,-17 29-1,8 18 1,34 18 0,25 19-1,23 5-15,18-16 16,0-34 0,-17-62-1,-17-53 1,1-39-1,-17-25 1,-9-4 0,-7 10-1,-17 16 1,1 41-16,-11 34 16,43-22-1</inkml:trace>
  <inkml:trace contextRef="#ctx0" brushRef="#br0" timeOffset="246980.0326">23365 13609 0,'0'8'16,"0"25"0,0 28-16,0 24 15,8 12 1,25-18-1,17-19 1,8-46 0,0-42-1,-1-36 1,-7-35 0,0-13-1,-9 19 1,-16 32-16,-17 43 15,-8 51 1,-8 50 0,-9 52-1,9 47 1,-8 18 0,8-13-1,8-187 1</inkml:trace>
  <inkml:trace contextRef="#ctx0" brushRef="#br0" timeOffset="250979.2703">25459 13655 0,'-9'50'0,"9"-3"15,0 52 1,26-11-1,-2-13 1,34-24 0,8-37-1,1-38 1,-10-40 0,1-25-16,-17-5 15,-16 20 1,-16 37-1,0 41 1,-18 42 0,0 58-1,1 59 1,0 32 0,8 24-16,16 0 15,-16-219 1</inkml:trace>
  <inkml:trace contextRef="#ctx0" brushRef="#br0" timeOffset="257649.5741">9847 16220 0,'-23'0'16,"-10"-5"-1,-1-13 1,-7-5 0,8-6-1,-18 20-15,-22 23 16,-10 18 0,0 15-1,34 14 1,15 27-1,26 15 1,25 4 0,33 0-1,8-23 1,23-14 0,10-9-16,-7-10 15,-27-5 1,-6-17-1,-11-25 1,-40-4 0</inkml:trace>
  <inkml:trace contextRef="#ctx0" brushRef="#br0" timeOffset="258305.4896">10386 16206 0,'-8'29'15,"8"7"-15,-8 54 16,16 21-1,0 5 1,-8-5 0,0-12-1,0-6 1,-8-6 0,8-16-1,0-20 1,-8-28-16,16-14 15,-8-18 1,16-14 0,16-19-1,-32 42 1</inkml:trace>
  <inkml:trace contextRef="#ctx0" brushRef="#br0" timeOffset="258633.5403">10494 16258 0,'0'-23'15,"8"-10"1,-8-19 0,0 6-1,0 46 1,8 37-1,9 33 1,24 9-16,9 23 16,-1 0-1,1 6 1,-9-1 0,-7-15-1,-10-12 1,-7-20-1,-17-60 1</inkml:trace>
  <inkml:trace contextRef="#ctx0" brushRef="#br0" timeOffset="258930.3467">10725 16690 0,'0'5'0,"0"-5"16,-16 0-1,-26 0 1,-32 0-1,-34 0 1,9 0 0,16 0-1,83 0-15</inkml:trace>
  <inkml:trace contextRef="#ctx0" brushRef="#br0" timeOffset="265069.7003">11023 17161 0,'-33'0'16,"0"5"-1,-67-2 1,-40 7 0,-34 14-1,-24 9 1,-27 8-1,27-3 1,-8-6-16,49-5 16,58 2-1,73-1 1,26-28 0</inkml:trace>
  <inkml:trace contextRef="#ctx0" brushRef="#br0" timeOffset="265585.2035">10899 17464 0,'0'0'16,"0"14"-1,8 37 1,-8 36 0,0 30-1,-8 19-15,0-2 16,-9-13 0,17-121-1</inkml:trace>
  <inkml:trace contextRef="#ctx0" brushRef="#br0" timeOffset="266741.0755">9757 17464 0,'-8'28'15,"-8"12"1,-10 64 0,-23 35-1,33 10 1,6-43-16,28-58 16,-2-53-1,9-41 1,-25 46-1</inkml:trace>
  <inkml:trace contextRef="#ctx0" brushRef="#br0" timeOffset="267147.3408">10088 17566 0,'-8'4'16,"-8"0"-1,-26 16 1,9 27 0,-34 32-1,27 23 1,5 9-16,28-17 15,14-24 1,28-34 0,5-13-1,2-17 1,-17-20 0,-8-10-1,-1-31 1,-25-24-16,-15-15 15,-1 15 1,25 79 0</inkml:trace>
  <inkml:trace contextRef="#ctx0" brushRef="#br0" timeOffset="267709.6864">11238 16919 0,'-7'22'16,"7"2"-16,0 37 15,0 8 1,-8 15 0,8-9-1,0-34 1,15-32 0,-15-9-1</inkml:trace>
  <inkml:trace contextRef="#ctx0" brushRef="#br0" timeOffset="268100.2484">11388 16988 0,'-26'10'0,"10"8"16,-16 19-1,23 1 1,18 3 0,6-4-1,2-18 1,17-4-1,-9-11 1,0-13 0,-9-6-16,-16 1 15,-16-13 1,-1 12 0,17 15-1,-33-32 1</inkml:trace>
  <inkml:trace contextRef="#ctx0" brushRef="#br0" timeOffset="268756.2473">12430 16794 0,'-16'4'15,"-17"-1"-15,-33-3 0,-25 0 32,-9-3-17,1 6-15,16 2 31,83-5-15</inkml:trace>
  <inkml:trace contextRef="#ctx0" brushRef="#br0" timeOffset="268990.4758">12530 17077 0,'-51'0'15,"11"-5"1,-93 0-16,-32-4 0,-2 4 16,36 1 15,131 4-16</inkml:trace>
  <inkml:trace contextRef="#ctx0" brushRef="#br0" timeOffset="269912.313">12794 16225 0,'-25'33'15,"1"12"1,-26 64 0,33 30-1,17 19 1,9-8 0,24-11-1,8-23-15,17-14 16,8-28-1,1-41 1,-67-33 0</inkml:trace>
  <inkml:trace contextRef="#ctx0" brushRef="#br0" timeOffset="270131.0156">13242 16868 0,'9'9'16,"7"-14"-16,-16 5 15</inkml:trace>
  <inkml:trace contextRef="#ctx0" brushRef="#br0" timeOffset="270958.942">13688 16141 0,'-32'22'16,"15"17"0,-16 45-1,33 27 1,17 20-1,-1 23-15,-7-1 16,-9 0 0,8-21-1,-8-49 1,0-83 0</inkml:trace>
  <inkml:trace contextRef="#ctx0" brushRef="#br0" timeOffset="271458.7987">14036 16225 0,'0'24'16,"-16"-2"0,-1 34-1,-16 29 1,17 35-1,32 30 1,17-2 0,0-3-16,0-48 15,-8-64 1,8-56 0,-16-38-1,-9-14 1,-8 10-1,-25 9 1,0 19 0,-24 18-1,-1 33-15,-16 28 16,66-42 0</inkml:trace>
  <inkml:trace contextRef="#ctx0" brushRef="#br0" timeOffset="272146.1317">13093 16290 0,'0'5'16,"0"-5"-1,0 5 1,0-10 0,0-4-1,0-11 1,-8 12 0,-10 4-16,10 4 15,-17-10 1,1-9-1,-2 9 1,18 1 0,8 14-1,-24-1 1,24-4 0,-42 25-1,-7 16 1,-1 10-16,8 14 15,1-5 1</inkml:trace>
  <inkml:trace contextRef="#ctx0" brushRef="#br0" timeOffset="272817.8753">13059 17273 0,'8'-10'15,"1"-9"1,-9-18 0,-9 4-1,1 15 1,-8 18-1,7 18-15,1 29 16,-8 19 0,-1 7-1,17-73 1</inkml:trace>
  <inkml:trace contextRef="#ctx0" brushRef="#br0" timeOffset="273848.8771">14624 16387 0,'0'10'16,"16"-5"0,26-1-1,16 2 1,7-6-1,-6-6 1,-18 6 0,-24 6-16,-17-6 15,-17 0 1,-16-10 0,33 10-1</inkml:trace>
  <inkml:trace contextRef="#ctx0" brushRef="#br0" timeOffset="274036.3574">14797 16276 0,'0'-22'16,"-8"17"-1,-8 0-15,-9 37 16,0 29 0,0 18-1,17 28 1,8 14-1,0-9 1,0-112 0</inkml:trace>
  <inkml:trace contextRef="#ctx0" brushRef="#br0" timeOffset="274754.7452">15229 15923 0,'-9'50'16,"9"15"-1,0 76 1,0 36 0,17 8-16,-9-12 15,-16-25 1,-9-40-1,0-57 1,10-74 0,-2-46-1,9-49 1,0-31 0,0-27-1,0-10 1,25 12-16,-8 31 15,-1 40 1,1 25 0,8 21-1,-9 34 1,9 46 0,16 43-1,-8 36 1,0 37-16,-8 34 15,8-11 1,9-21 0,-26-29-1,1-30 1,-17-25 0,-8-20-1,-17-37 1,25 0-1</inkml:trace>
  <inkml:trace contextRef="#ctx0" brushRef="#br0" timeOffset="274957.9766">15220 16387 0,'9'5'16,"-1"0"-16,17 4 16,16-9-1,17 0 1,-58 0 0</inkml:trace>
  <inkml:trace contextRef="#ctx0" brushRef="#br0" timeOffset="275160.8956">15816 16313 0,'0'24'15,"8"0"1,9 12-1,8-13 1,-25-23 0</inkml:trace>
  <inkml:trace contextRef="#ctx0" brushRef="#br0" timeOffset="275504.5647">16147 15731 0,'0'14'15,"-8"10"1,8 45 0,16 52-16,1 51 15,-9 24 1,0-10 0,-8-41-1,-8-67 1,8-78-1</inkml:trace>
  <inkml:trace contextRef="#ctx0" brushRef="#br0" timeOffset="275785.9279">16461 16015 0,'25'10'15,"16"-6"1,50 5-16,0 11 16,-8 8-1,-33-1 1,-25-14-1,-34-13 1,9 0 0</inkml:trace>
  <inkml:trace contextRef="#ctx0" brushRef="#br0" timeOffset="275973.2354">16494 16434 0,'33'10'15,"17"-1"1,41 5 0,8 5-1,-99-19-15</inkml:trace>
  <inkml:trace contextRef="#ctx0" brushRef="#br0" timeOffset="277504.0973">12844 17626 0,'8'19'16,"-8"4"0,9 29-1,6 8 1,19-9 0,16 0-1,-9 5 1,-8 4-1,-33-60-15</inkml:trace>
  <inkml:trace contextRef="#ctx0" brushRef="#br0" timeOffset="278144.5832">15287 17132 0,'8'24'0,"0"-1"16,9 24-1,16 14 1,16 4 0,-16-11-1,-8-6 1,-25-44-1,0-4 1</inkml:trace>
  <inkml:trace contextRef="#ctx0" brushRef="#br0" timeOffset="278332.2118">15502 17082 0,'-9'18'16,"18"2"0,-1 29-16,17 8 15,8-2 1,-33-55 0</inkml:trace>
  <inkml:trace contextRef="#ctx0" brushRef="#br0" timeOffset="278722.573">15543 17515 0,'0'22'16,"-8"11"-1,8 42-15,-17 17 16,9-2 0,8-90-1</inkml:trace>
  <inkml:trace contextRef="#ctx0" brushRef="#br0" timeOffset="279206.8217">15700 17561 0,'8'29'15,"-8"2"1,-8 30-16,8 9 16,24-10-1,10-23 1,7-17-1,-7-20 1,-10-20 0,-7-17-1,-9-9 1,9-9 0,-9-8-16,-8 9 15,-25-8 1,-8 11-1,0 19 1,0 41 0,-8 48-1,-1 44 1,42-101 0</inkml:trace>
  <inkml:trace contextRef="#ctx0" brushRef="#br0" timeOffset="280050.5553">13118 17384 0,'0'13'16,"8"-4"-1,17 16 1,17 13-16,-1 3 15,16 19 1,-6 18 0,-51-78-1</inkml:trace>
  <inkml:trace contextRef="#ctx0" brushRef="#br0" timeOffset="282909.253">13507 17970 0,'-18'28'15,"18"1"1,-16 35 0,16 25-16,-7 13 31,7 19-31,-9 5 16,1-32-1,0-43 1,8-65-1,0-57 1,0 71 0</inkml:trace>
  <inkml:trace contextRef="#ctx0" brushRef="#br0" timeOffset="283440.2345">13648 17948 0,'24'4'16,"-8"-13"-16,10-19 16,7-18-1,-8-6 1,8 1-1,-17 27 1,-7 44 0,-9 26-1,0 4 1,0 3 0,0-16-16,-17 0 15,9-5 1,-18 15-1,2-1 1,-1-3 0,0-21-1,17-7 1,-1-6 0,18-9-1,8 0-15,-26 0 16,51 0-1,16 5 1,0 4 0,-58-9-1,74 18 1</inkml:trace>
  <inkml:trace contextRef="#ctx0" brushRef="#br0" timeOffset="284533.8708">17073 16551 0,'-17'51'15,"10"5"1,-18 51 0,8 27-1,17 20 1,9 14-1,-9-19-15,0-65 16,0-84 0</inkml:trace>
  <inkml:trace contextRef="#ctx0" brushRef="#br0" timeOffset="284971.0878">17207 16709 0,'8'-5'16,"0"-4"0,17-9-1,25-6 1,8 5-1,-9 14 1,-24 29-16,-8 22 16,-26 20-1,1 28 1,-25 8 0,-8-10-1,-1-22 1,18 0-1,7-5 1,17-24 0,8-17-1,17-14-15,8-1 16,-8-23 0,-25 14-1</inkml:trace>
  <inkml:trace contextRef="#ctx0" brushRef="#br0" timeOffset="285158.5999">17637 16961 0,'8'9'16,"9"-1"-1,-1 7 1,-16-15 0</inkml:trace>
  <inkml:trace contextRef="#ctx0" brushRef="#br0" timeOffset="285455.3627">17984 16598 0,'-16'9'16,"8"8"-16,-9 41 15,9 34 1,8 58-1,0 26 1,8-8 0,0-33-1,1-57 1,-9-78 0</inkml:trace>
  <inkml:trace contextRef="#ctx0" brushRef="#br0" timeOffset="285861.5039">18324 16615 0,'-9'19'0,"-7"19"16,-17 46-1,0 37 1,16 28 0,25 13-1,17-22 1,-8-52 0,-1-64-1,9-53 1,0-30-1,0-16-15,-17-14 16,-16 10 0,-17 10-1,-16 36 1,-1 28 0,1 39-1,41-34 1</inkml:trace>
  <inkml:trace contextRef="#ctx0" brushRef="#br0" timeOffset="286096.0215">18564 17058 0,'33'9'0,"0"1"16,25 0 0,8-10-1,-17 0 1,-40-5 0,-9 5-1</inkml:trace>
  <inkml:trace contextRef="#ctx0" brushRef="#br0" timeOffset="286299.0806">18762 16830 0,'-25'24'16,"9"8"-1,-9 47 1,8 23-1,17 14 1,9 0 0,-9-116-16</inkml:trace>
  <inkml:trace contextRef="#ctx0" brushRef="#br0" timeOffset="286595.886">19135 16745 0,'-24'49'16,"6"25"-16,1 79 15,17 29 1,17-20 0,-17-162-1</inkml:trace>
  <inkml:trace contextRef="#ctx0" brushRef="#br0" timeOffset="287079.9652">19392 16868 0,'-8'42'0,"-1"18"16,-7 65 0,24 24-1,17-14 1,16-27-1,1-58 1,-1-45 0,0-55-1,-8-45 1,9-25 0,-26-20-16,-24 10 15,-25 9 1,-17 33-1,1 50 1,-1 38 0,17 56-1,8 38 1,25-94 0</inkml:trace>
  <inkml:trace contextRef="#ctx0" brushRef="#br0" timeOffset="287314.473">19847 16946 0,'25'19'15,"8"-6"-15,25 16 16,16 4-1,-8 4 1,-16 6 0,-17-2-1,-33-41 1</inkml:trace>
  <inkml:trace contextRef="#ctx0" brushRef="#br0" timeOffset="287533.163">19905 17464 0,'8'14'16,"25"8"-16,58 15 15,33 0 1,-124-37 0</inkml:trace>
  <inkml:trace contextRef="#ctx0" brushRef="#br0" timeOffset="296515.4358">20368 17077 0,'8'-10'15,"9"1"1,24-9 0,1 4-1,-1 9 1,-25 15-1,1 26-15,-17 34 16,-8 29 0,-9 12-1,-24 6 1,-1-11 0,1-13-1,8-23 1,25-23-1,16-19 1,0-5 0,9-10-16,8-3 15,24-6 1,9-13 0,-8-13-1,8-35 1,-9-27-1,9-17 1,-8-11 0,-9 4-16,1 16 15,-18 22 1,-15 28 0,-26 28-1,-8 41 1,-8 29-1,17 33 1,24-2 0,9-6-1,16-26 1,0-17-16,0-28 16,0-15-1,-8-28 1,0-27-1,-17-29 1,0-24 0,-8-3-1,-8 19 1,-17 27 0,-16 41-16,-9 53 15,9 56 1,-1 31-1,42-111 1</inkml:trace>
  <inkml:trace contextRef="#ctx0" brushRef="#br0" timeOffset="296905.8132">21254 17082 0,'25'0'16,"0"-5"-1,24 5 1,9 0 0,-25 18-1,-16 34-15,-25 37 16,-17 32-1,-8 17 1,8 8 0,0-25-1,42-39 1,24-44 0,25-24-1,0-4 1,9-1-1,8 5-15,-17 0 16,-66-14 0</inkml:trace>
  <inkml:trace contextRef="#ctx0" brushRef="#br0" timeOffset="303953.3072">28355 13422 0,'0'11'15,"-15"-9"1,5-2-16,-6-2 16,-1-13-1,17 1 1,0-10-1,0-22 1,8-15 0,10-4-1,-1 14 1,6 23 0,-6 32-1,-1 25-15,9 27 16,8-1-1,-8-9 1,8-22 0,-49-38-1,58 4 1,-10-22 0,10-28-1,-42 60 1,24-75-16,-24 75 15,10-37 1,-3 41 0,1 53-1,0 50 1,-16 28 0,8 13-1,0 7 1,8-30-1,-8-125-15,0 0 16,0 0 0,-8 80-1,-24-67 1,-2-55 0</inkml:trace>
  <inkml:trace contextRef="#ctx0" brushRef="#br0" timeOffset="304172.0753">28289 13646 0,'0'4'15,"0"1"1,25 0 0,24-2-1,51-6 1,24-2-1,-17-4 1,-16 13 0,-15 9-16,-76-13 15</inkml:trace>
  <inkml:trace contextRef="#ctx0" brushRef="#br0" timeOffset="308249.3338">29266 13433 0,'-16'-6'0,"-8"-3"15,-2-1 1,-15-8-1,16-11 1,15 2 0,10 4-1,10 4 1,6-5 0,-16 1-1,0 0 1,0 13-16,0 6 15,0 8 1,0-4 0,0 0-1,0 0 1,0 0 0,0 0-1,0 0 1,0 0-16,0 0 15,0 0 1,0 0 0,0 0-1,0 0 1,0 0 0,0 0-1,0 0 1,0 0-1,0 0 1,0-18 0,0 18-16,17-27 15,-17 27 1,16-34 0,-16 34-1,0 0 1,43-37-1,-43 37 1,57-9 0,-57 9-16,58 14 15,-58-14 1,57 46 0,-57-46-1,43 65 1,-43-65-1,7 67 1,-7-67 0,-24 74-1,-10-9-15,-15-6 16,-1 3 0,9-12-1,-1 2 1,9-1-1,33-51 1,-16 60 0,16-4-1,8 5 1,-8-61-16,41 57 16,-41-57-1,42 32 1,15-23-1,10-22 1,-9-48 0,-33 9-1,-9-13 1,-32 0 0,-26 0-1,-32 19-15,7 22 16,67 24-1</inkml:trace>
  <inkml:trace contextRef="#ctx0" brushRef="#br0" timeOffset="309467.8094">29656 13747 0,'0'29'0,"-17"3"15,-8 43 1,-9 18 0,10 14-1,16-5 1,8-17 0,0-85-1</inkml:trace>
  <inkml:trace contextRef="#ctx0" brushRef="#br0" timeOffset="309842.7232">29845 13851 0,'-7'51'0,"-11"5"16,10 65 0,25-10-1,8-22 1,24-57 0,-24-59-1,0-57 1,-16-33-1,-9 1 1,-17 14 0,-8 33-16,-17 45 15,18 33 1,8 14 0,16-23-1</inkml:trace>
  <inkml:trace contextRef="#ctx0" brushRef="#br0" timeOffset="310123.9044">30044 13292 0,'0'-5'16,"16"5"-16,34-4 15,33 0 1,16-7 0,-15 2-1,-19 9 1,-65 0-1</inkml:trace>
  <inkml:trace contextRef="#ctx0" brushRef="#br0" timeOffset="310358.0527">30126 13655 0,'25'18'16,"8"-4"-1,35 10 1,13-5-16,19-10 16,-26-9-1,-74 0 1</inkml:trace>
  <inkml:trace contextRef="#ctx0" brushRef="#br0" timeOffset="311670.2433">30888 12654 0,'0'14'16,"-8"4"-16,-8 43 16,-2 37-1,10 47 1,8 17-1,-25 15 1,9-15 0,8-12-1,-8-29 1,16-23 0,0-38-1,0-54-15,0-67 16,-10-57-1,3-35 1,-2-8 0,1 1-1,8 34 1,8 29 0,8 13-1,1 9 1,0 5-16,7 9 15,19 21 1,5 11 0,28 16-1,22 18 1,11-2 0,23-3-1,1-3 1,24-16-1,-8-5-15,24-4 16,10 5 0,-1 9-1,-26 9 1,11-3 0,-36-2-1,-15-9 1,-17 4-1,-16 6 1,-8 23 0,-25 20-16,-24 21 15,-19 16 1,2 21 0,-9 20-1,0 9 1,-9 4-1,9-13 1,-7-9 0,7-18-1,-9-22-15,-17-8 16,-7-2 0,-17-7-1,-8-4 1,0-9-1,1-11 1,-17 3 0,-18-6-1,1-2 1,-8-3 0,9-4-16,-27-1 15,-7 5 1,-25 9-1,16-8 1,9 4 0,0-16-1,0-3 1,-16-3 0,7 3-16,9 8 15,16 30 1,0 3-1,26 6 1,23 0 0,59-47-1</inkml:trace>
  <inkml:trace contextRef="#ctx0" brushRef="#br0" timeOffset="312560.8298">32138 12807 0,'-9'38'16,"-7"13"-1,16 56-15,16 32 31,-7 25-31,7 7 16,-6 12 0,-3-6-1,-7-177 1</inkml:trace>
  <inkml:trace contextRef="#ctx0" brushRef="#br0" timeOffset="313248.1722">32584 14301 0,'-7'-8'16,"14"-6"-1,3-19-15,6-18 16,1-14 0,-10-6-1,1 11 1,-16 23 0,8 29-1,-7 35 1,7 38-1,7 37 1,-7 25-16,0-2 16,-7-9-1,-19-32 1,2-42 0,7-28-1,-16-23 1,-1-5-1,1-1 1,17 6 0,42 14-1,31 14-15,17 4 16,17-4 0,0-1-1,-32 1 1,-59-19-1</inkml:trace>
  <inkml:trace contextRef="#ctx0" brushRef="#br0" timeOffset="313935.326">31045 14386 0,'-25'51'0,"9"20"16,0 72-1,23 15 1,26-22 0,-8-39-1,-25-97 1</inkml:trace>
  <inkml:trace contextRef="#ctx0" brushRef="#br0" timeOffset="314326.0455">31402 14488 0,'8'-5'0,"-16"10"15,-1 15 1,-15 30-1,8 29 1,-10 38 0,34 8-1,17-4 1,1-41 0,6-62-1,-15-69 1,-1-38-16,-7-8 15,-18 16 1,1 37 0,-17 44-1,0 22 1,25-22 0</inkml:trace>
  <inkml:trace contextRef="#ctx0" brushRef="#br0" timeOffset="315278.7634">33207 13343 0,'0'-4'15,"7"-1"-15,-7 0 16,9 5 0,8 19-1,7 23 1,-24 27 0,-17 16-1,-16-3 1,17-7-1,8-29 1,8-46-16</inkml:trace>
  <inkml:trace contextRef="#ctx0" brushRef="#br0" timeOffset="315747.5897">33480 13348 0,'-18'19'16,"2"-6"-16,-1 20 0,1 9 0,8 10 0,-17 17 0,16 10 0,1 0 0,16-22 0,1-30 0,24-32 15,16-4 1,-7-9-1,-16-6 1,-3-4 0,-23-5-1,0 0 1,0 1-16,0 8 16,0 38-1,-23-14 1,-61 20-1</inkml:trace>
  <inkml:trace contextRef="#ctx0" brushRef="#br0" timeOffset="328166.5254">31245 12985 0,'17'-5'15,"-10"-9"-15,2-4 16,-9 4-1,-9 22 1,9 30 0,0 32-1,0 22 1,-7 20 0,-19-5-1,18-33 1,8-26-1,17-35-15,7-18 16,9-3 0,18-6-1,6-5 1,10-4 0,-10-20-1,-16-17 1,1-5-1,-26 0 1,-8 9-16,1 0 16,0 15-1,-9 17 1,-9 33 0,-8 47-1,-8 42 1,1 23-1,15 18 1,9-3 0,-7-20-16,7-116 15</inkml:trace>
  <inkml:trace contextRef="#ctx0" brushRef="#br0" timeOffset="337211.248">32692 12836 0,'0'4'16,"0"-4"-1,0 5 1,0-5-16,-17 0 16,-16 5-1,-25 19 1,10 16 0,-2 26-1,24 22 1,26 11-1,33-7 1,1-17 0,23-34-16,1-21 15,9-11 1,0-5 0,-67-4-1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20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1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26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58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28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8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0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39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13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02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C647-533D-4CEF-AC9C-9A5F6AF1A297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6F72F-2E1F-4293-A7EC-7EA141228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1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Рукописный ввод 3"/>
              <p14:cNvContentPartPr/>
              <p14:nvPr/>
            </p14:nvContentPartPr>
            <p14:xfrm>
              <a:off x="711360" y="492840"/>
              <a:ext cx="10503720" cy="599364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2000" y="483480"/>
                <a:ext cx="10522440" cy="601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71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441800" y="1297440"/>
              <a:ext cx="9824760" cy="462600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2440" y="1288080"/>
                <a:ext cx="9843480" cy="464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398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882800" y="1874160"/>
              <a:ext cx="7017120" cy="280908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3440" y="1864800"/>
                <a:ext cx="7035840" cy="282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99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566360" y="1666080"/>
              <a:ext cx="8749080" cy="315468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7000" y="1656720"/>
                <a:ext cx="8767800" cy="317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6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620360" y="286560"/>
              <a:ext cx="7655400" cy="475704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1000" y="277200"/>
                <a:ext cx="7674120" cy="477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64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759240" y="517680"/>
              <a:ext cx="10971360" cy="631044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9880" y="508320"/>
                <a:ext cx="10990080" cy="632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58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931680" y="291600"/>
              <a:ext cx="9035280" cy="622836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2320" y="282240"/>
                <a:ext cx="9054000" cy="624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56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Рукописный ввод 1"/>
              <p14:cNvContentPartPr/>
              <p14:nvPr/>
            </p14:nvContentPartPr>
            <p14:xfrm>
              <a:off x="1140480" y="40680"/>
              <a:ext cx="10938960" cy="668232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1120" y="31320"/>
                <a:ext cx="10957680" cy="670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66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3</cp:revision>
  <dcterms:created xsi:type="dcterms:W3CDTF">2022-09-28T11:18:50Z</dcterms:created>
  <dcterms:modified xsi:type="dcterms:W3CDTF">2022-09-28T12:46:40Z</dcterms:modified>
</cp:coreProperties>
</file>